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61" r:id="rId4"/>
    <p:sldId id="264" r:id="rId5"/>
    <p:sldId id="266" r:id="rId6"/>
    <p:sldId id="269" r:id="rId7"/>
    <p:sldId id="270" r:id="rId8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816"/>
  </p:normalViewPr>
  <p:slideViewPr>
    <p:cSldViewPr snapToGrid="0">
      <p:cViewPr>
        <p:scale>
          <a:sx n="150" d="100"/>
          <a:sy n="150" d="100"/>
        </p:scale>
        <p:origin x="-2794" y="-50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1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5" Type="http://schemas.microsoft.com/office/2007/relationships/hdphoto" Target="../media/hdphoto3.wdp"/><Relationship Id="rId10" Type="http://schemas.microsoft.com/office/2007/relationships/hdphoto" Target="../media/hdphoto8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png"/><Relationship Id="rId26" Type="http://schemas.openxmlformats.org/officeDocument/2006/relationships/image" Target="../media/image39.png"/><Relationship Id="rId39" Type="http://schemas.openxmlformats.org/officeDocument/2006/relationships/image" Target="../media/image66.png"/><Relationship Id="rId21" Type="http://schemas.openxmlformats.org/officeDocument/2006/relationships/image" Target="../media/image14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9.png"/><Relationship Id="rId29" Type="http://schemas.openxmlformats.org/officeDocument/2006/relationships/image" Target="../media/image56.png"/><Relationship Id="rId11" Type="http://schemas.openxmlformats.org/officeDocument/2006/relationships/image" Target="../media/image147.png"/><Relationship Id="rId24" Type="http://schemas.openxmlformats.org/officeDocument/2006/relationships/image" Target="../media/image3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5" Type="http://schemas.openxmlformats.org/officeDocument/2006/relationships/image" Target="../media/image141.png"/><Relationship Id="rId61" Type="http://schemas.openxmlformats.org/officeDocument/2006/relationships/image" Target="../media/image88.png"/><Relationship Id="rId19" Type="http://schemas.openxmlformats.org/officeDocument/2006/relationships/image" Target="../media/image12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22" Type="http://schemas.openxmlformats.org/officeDocument/2006/relationships/image" Target="../media/image15.png"/><Relationship Id="rId27" Type="http://schemas.openxmlformats.org/officeDocument/2006/relationships/image" Target="../media/image40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8" Type="http://schemas.openxmlformats.org/officeDocument/2006/relationships/image" Target="../media/image144.png"/><Relationship Id="rId51" Type="http://schemas.openxmlformats.org/officeDocument/2006/relationships/image" Target="../media/image78.png"/><Relationship Id="rId3" Type="http://schemas.openxmlformats.org/officeDocument/2006/relationships/image" Target="../media/image139.png"/><Relationship Id="rId17" Type="http://schemas.openxmlformats.org/officeDocument/2006/relationships/image" Target="../media/image10.png"/><Relationship Id="rId25" Type="http://schemas.openxmlformats.org/officeDocument/2006/relationships/image" Target="../media/image37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20" Type="http://schemas.openxmlformats.org/officeDocument/2006/relationships/image" Target="../media/image13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image" Target="../media/image8.png"/><Relationship Id="rId23" Type="http://schemas.openxmlformats.org/officeDocument/2006/relationships/image" Target="../media/image17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1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1" name="Rounded Rectangle 91">
            <a:extLst>
              <a:ext uri="{FF2B5EF4-FFF2-40B4-BE49-F238E27FC236}">
                <a16:creationId xmlns:a16="http://schemas.microsoft.com/office/drawing/2014/main" id="{EB5E958E-0CE1-8718-7EC8-C3CB4AD4E5AB}"/>
              </a:ext>
            </a:extLst>
          </p:cNvPr>
          <p:cNvSpPr/>
          <p:nvPr/>
        </p:nvSpPr>
        <p:spPr>
          <a:xfrm>
            <a:off x="13321787" y="373064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1ABDA56-9799-B966-BE89-BA24016C220D}"/>
              </a:ext>
            </a:extLst>
          </p:cNvPr>
          <p:cNvGrpSpPr/>
          <p:nvPr/>
        </p:nvGrpSpPr>
        <p:grpSpPr>
          <a:xfrm>
            <a:off x="14116089" y="3785779"/>
            <a:ext cx="213697" cy="188842"/>
            <a:chOff x="6114441" y="4148345"/>
            <a:chExt cx="240990" cy="212959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8D193BC-259F-EA1D-4F5D-2A62B9E8298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2555562-0324-6A5F-6092-818BAE5EE59F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1DC2287-32FC-B817-1914-C9610BEEA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6" name="Rounded Rectangle 106">
            <a:extLst>
              <a:ext uri="{FF2B5EF4-FFF2-40B4-BE49-F238E27FC236}">
                <a16:creationId xmlns:a16="http://schemas.microsoft.com/office/drawing/2014/main" id="{5A25D548-A0B6-DAA6-8FFE-0E19F76DB9F6}"/>
              </a:ext>
            </a:extLst>
          </p:cNvPr>
          <p:cNvSpPr/>
          <p:nvPr/>
        </p:nvSpPr>
        <p:spPr>
          <a:xfrm>
            <a:off x="13319402" y="418008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88BB493-6CCE-8C61-5066-C85B052CE65F}"/>
              </a:ext>
            </a:extLst>
          </p:cNvPr>
          <p:cNvGrpSpPr/>
          <p:nvPr/>
        </p:nvGrpSpPr>
        <p:grpSpPr>
          <a:xfrm>
            <a:off x="14140945" y="4228607"/>
            <a:ext cx="188841" cy="188842"/>
            <a:chOff x="8672660" y="5000203"/>
            <a:chExt cx="188841" cy="188842"/>
          </a:xfrm>
        </p:grpSpPr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C668224F-7EBC-E0B8-D700-03A0B6EEDBF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7" name="Freeform 133">
              <a:extLst>
                <a:ext uri="{FF2B5EF4-FFF2-40B4-BE49-F238E27FC236}">
                  <a16:creationId xmlns:a16="http://schemas.microsoft.com/office/drawing/2014/main" id="{E10FC63F-3CDE-DCA6-3179-1BC0B23BBA62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193F525D-509D-26AA-6849-C2E89732DD9D}"/>
              </a:ext>
            </a:extLst>
          </p:cNvPr>
          <p:cNvCxnSpPr/>
          <p:nvPr/>
        </p:nvCxnSpPr>
        <p:spPr>
          <a:xfrm>
            <a:off x="13634199" y="36164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59ACE740-C5A7-1A30-15F8-A534B7FC1A05}"/>
              </a:ext>
            </a:extLst>
          </p:cNvPr>
          <p:cNvCxnSpPr/>
          <p:nvPr/>
        </p:nvCxnSpPr>
        <p:spPr>
          <a:xfrm>
            <a:off x="13634199" y="404845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3" name="Table 147">
            <a:extLst>
              <a:ext uri="{FF2B5EF4-FFF2-40B4-BE49-F238E27FC236}">
                <a16:creationId xmlns:a16="http://schemas.microsoft.com/office/drawing/2014/main" id="{1BF8168B-E267-A7E9-1433-5464DC94A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226797"/>
              </p:ext>
            </p:extLst>
          </p:nvPr>
        </p:nvGraphicFramePr>
        <p:xfrm>
          <a:off x="7908690" y="634343"/>
          <a:ext cx="5335733" cy="392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1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2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175655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153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57736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2197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444" name="Oval 443">
            <a:extLst>
              <a:ext uri="{FF2B5EF4-FFF2-40B4-BE49-F238E27FC236}">
                <a16:creationId xmlns:a16="http://schemas.microsoft.com/office/drawing/2014/main" id="{DADFD37D-E1D0-52CD-1B02-942C06AFF47E}"/>
              </a:ext>
            </a:extLst>
          </p:cNvPr>
          <p:cNvSpPr/>
          <p:nvPr/>
        </p:nvSpPr>
        <p:spPr>
          <a:xfrm>
            <a:off x="13477675" y="4662470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B42F0564-676A-E881-9FA9-140C37FE01FE}"/>
              </a:ext>
            </a:extLst>
          </p:cNvPr>
          <p:cNvCxnSpPr/>
          <p:nvPr/>
        </p:nvCxnSpPr>
        <p:spPr>
          <a:xfrm>
            <a:off x="13530186" y="453164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A92F8E63-C4AC-D2B1-418A-4E4921184906}"/>
              </a:ext>
            </a:extLst>
          </p:cNvPr>
          <p:cNvCxnSpPr/>
          <p:nvPr/>
        </p:nvCxnSpPr>
        <p:spPr>
          <a:xfrm rot="10800000">
            <a:off x="136121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Chevron 337">
            <a:extLst>
              <a:ext uri="{FF2B5EF4-FFF2-40B4-BE49-F238E27FC236}">
                <a16:creationId xmlns:a16="http://schemas.microsoft.com/office/drawing/2014/main" id="{81D9D1F3-CB74-CE04-47DA-244E5028FE7F}"/>
              </a:ext>
            </a:extLst>
          </p:cNvPr>
          <p:cNvSpPr/>
          <p:nvPr/>
        </p:nvSpPr>
        <p:spPr>
          <a:xfrm rot="5400000">
            <a:off x="1349648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64A257B0-FCA1-A5A3-9B7E-6F6BC2A1B6BE}"/>
              </a:ext>
            </a:extLst>
          </p:cNvPr>
          <p:cNvSpPr/>
          <p:nvPr/>
        </p:nvSpPr>
        <p:spPr>
          <a:xfrm>
            <a:off x="13680010" y="4658818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2EDB64F5-2780-00CD-9B30-2C7A4245B02C}"/>
              </a:ext>
            </a:extLst>
          </p:cNvPr>
          <p:cNvCxnSpPr/>
          <p:nvPr/>
        </p:nvCxnSpPr>
        <p:spPr>
          <a:xfrm>
            <a:off x="13730998" y="45346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rapezium 3">
            <a:extLst>
              <a:ext uri="{FF2B5EF4-FFF2-40B4-BE49-F238E27FC236}">
                <a16:creationId xmlns:a16="http://schemas.microsoft.com/office/drawing/2014/main" id="{0D6EF6C5-22EC-5625-D8F4-1CF70330864D}"/>
              </a:ext>
            </a:extLst>
          </p:cNvPr>
          <p:cNvSpPr/>
          <p:nvPr/>
        </p:nvSpPr>
        <p:spPr>
          <a:xfrm rot="10800000">
            <a:off x="13376866" y="1595417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B07BEAD1-1A62-7F6E-2E0B-5870D1F88D7B}"/>
              </a:ext>
            </a:extLst>
          </p:cNvPr>
          <p:cNvGrpSpPr/>
          <p:nvPr/>
        </p:nvGrpSpPr>
        <p:grpSpPr>
          <a:xfrm>
            <a:off x="13299125" y="1119760"/>
            <a:ext cx="634652" cy="324178"/>
            <a:chOff x="3448663" y="1963491"/>
            <a:chExt cx="2171399" cy="1109143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488F6146-FD42-C188-949C-D303C864107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6" name="Chevron 23">
                <a:extLst>
                  <a:ext uri="{FF2B5EF4-FFF2-40B4-BE49-F238E27FC236}">
                    <a16:creationId xmlns:a16="http://schemas.microsoft.com/office/drawing/2014/main" id="{C1EBAE40-9581-7CD4-BE2D-21EE5407DAE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24">
                <a:extLst>
                  <a:ext uri="{FF2B5EF4-FFF2-40B4-BE49-F238E27FC236}">
                    <a16:creationId xmlns:a16="http://schemas.microsoft.com/office/drawing/2014/main" id="{746108E7-D356-2D59-AAEB-1A981A9BB0E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25">
                <a:extLst>
                  <a:ext uri="{FF2B5EF4-FFF2-40B4-BE49-F238E27FC236}">
                    <a16:creationId xmlns:a16="http://schemas.microsoft.com/office/drawing/2014/main" id="{39BAE6B4-6584-4F2E-675A-6D4B6255C8F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Chevron 26">
                <a:extLst>
                  <a:ext uri="{FF2B5EF4-FFF2-40B4-BE49-F238E27FC236}">
                    <a16:creationId xmlns:a16="http://schemas.microsoft.com/office/drawing/2014/main" id="{E56109ED-B54D-0946-3796-C90F0EBB380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Chevron 27">
                <a:extLst>
                  <a:ext uri="{FF2B5EF4-FFF2-40B4-BE49-F238E27FC236}">
                    <a16:creationId xmlns:a16="http://schemas.microsoft.com/office/drawing/2014/main" id="{5EA3C5AD-8C1B-31E2-88C5-F7D4AE3C336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Chevron 28">
                <a:extLst>
                  <a:ext uri="{FF2B5EF4-FFF2-40B4-BE49-F238E27FC236}">
                    <a16:creationId xmlns:a16="http://schemas.microsoft.com/office/drawing/2014/main" id="{3EB65C79-3FF4-8F24-1809-886DECA5B079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Chevron 29">
                <a:extLst>
                  <a:ext uri="{FF2B5EF4-FFF2-40B4-BE49-F238E27FC236}">
                    <a16:creationId xmlns:a16="http://schemas.microsoft.com/office/drawing/2014/main" id="{0D02757E-8B09-433A-D835-F2A37A30107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Chevron 30">
                <a:extLst>
                  <a:ext uri="{FF2B5EF4-FFF2-40B4-BE49-F238E27FC236}">
                    <a16:creationId xmlns:a16="http://schemas.microsoft.com/office/drawing/2014/main" id="{D0B2B102-7ED3-A8DF-3802-D68EF78238EA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31">
                <a:extLst>
                  <a:ext uri="{FF2B5EF4-FFF2-40B4-BE49-F238E27FC236}">
                    <a16:creationId xmlns:a16="http://schemas.microsoft.com/office/drawing/2014/main" id="{8DF84FAF-B75D-9DB0-4F8F-0344E53A8F4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72E92D82-98CA-85BB-D075-DC0BE64F3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FCD936-5C89-5EA2-9F5F-BDF9F2ECC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5" name="Rounded Rectangle 22">
              <a:extLst>
                <a:ext uri="{FF2B5EF4-FFF2-40B4-BE49-F238E27FC236}">
                  <a16:creationId xmlns:a16="http://schemas.microsoft.com/office/drawing/2014/main" id="{F1B53DB1-4792-38C3-8518-19CE387281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27DE74AA-E46C-2F73-BC30-A6DB447E3EE2}"/>
              </a:ext>
            </a:extLst>
          </p:cNvPr>
          <p:cNvGrpSpPr/>
          <p:nvPr/>
        </p:nvGrpSpPr>
        <p:grpSpPr>
          <a:xfrm>
            <a:off x="14081186" y="1187256"/>
            <a:ext cx="213697" cy="188842"/>
            <a:chOff x="6114441" y="4148345"/>
            <a:chExt cx="240990" cy="212959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C7CC7A4-65DC-028C-9865-10AA314AAB7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A300EE-FE8A-0BEE-9224-7F7A764B21D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501DDA63-9FCB-B4F6-3CC6-A7661490F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AE04EA20-7DF9-70EF-5815-3EB2FDF42EA7}"/>
              </a:ext>
            </a:extLst>
          </p:cNvPr>
          <p:cNvCxnSpPr>
            <a:cxnSpLocks/>
          </p:cNvCxnSpPr>
          <p:nvPr/>
        </p:nvCxnSpPr>
        <p:spPr>
          <a:xfrm>
            <a:off x="13620739" y="144352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rapezium 3">
            <a:extLst>
              <a:ext uri="{FF2B5EF4-FFF2-40B4-BE49-F238E27FC236}">
                <a16:creationId xmlns:a16="http://schemas.microsoft.com/office/drawing/2014/main" id="{3DCC50D3-21EF-1ADD-03EA-5392F5247375}"/>
              </a:ext>
            </a:extLst>
          </p:cNvPr>
          <p:cNvSpPr/>
          <p:nvPr/>
        </p:nvSpPr>
        <p:spPr>
          <a:xfrm rot="10800000">
            <a:off x="13387445" y="246764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48BA5C-A4A6-835A-74B1-A5E6DD5B923C}"/>
              </a:ext>
            </a:extLst>
          </p:cNvPr>
          <p:cNvGrpSpPr/>
          <p:nvPr/>
        </p:nvGrpSpPr>
        <p:grpSpPr>
          <a:xfrm>
            <a:off x="13309704" y="2007223"/>
            <a:ext cx="634652" cy="324178"/>
            <a:chOff x="3448663" y="1963491"/>
            <a:chExt cx="2171399" cy="1109143"/>
          </a:xfrm>
        </p:grpSpPr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1D5FFB68-C9F1-F0B9-3BAC-A9A284462429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7" name="Chevron 23">
                <a:extLst>
                  <a:ext uri="{FF2B5EF4-FFF2-40B4-BE49-F238E27FC236}">
                    <a16:creationId xmlns:a16="http://schemas.microsoft.com/office/drawing/2014/main" id="{726A4816-F5EC-6F22-4249-68188CA240D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24">
                <a:extLst>
                  <a:ext uri="{FF2B5EF4-FFF2-40B4-BE49-F238E27FC236}">
                    <a16:creationId xmlns:a16="http://schemas.microsoft.com/office/drawing/2014/main" id="{54B315BF-5C15-9880-DE15-420AB9AAAF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25">
                <a:extLst>
                  <a:ext uri="{FF2B5EF4-FFF2-40B4-BE49-F238E27FC236}">
                    <a16:creationId xmlns:a16="http://schemas.microsoft.com/office/drawing/2014/main" id="{DD1F24DB-9BF9-A385-827B-A94C6974B6D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26">
                <a:extLst>
                  <a:ext uri="{FF2B5EF4-FFF2-40B4-BE49-F238E27FC236}">
                    <a16:creationId xmlns:a16="http://schemas.microsoft.com/office/drawing/2014/main" id="{2EA04B6F-4572-11BE-3A9B-738D9CF2675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27">
                <a:extLst>
                  <a:ext uri="{FF2B5EF4-FFF2-40B4-BE49-F238E27FC236}">
                    <a16:creationId xmlns:a16="http://schemas.microsoft.com/office/drawing/2014/main" id="{D736F23E-1B70-5C31-D5FD-3DF83A70D8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28">
                <a:extLst>
                  <a:ext uri="{FF2B5EF4-FFF2-40B4-BE49-F238E27FC236}">
                    <a16:creationId xmlns:a16="http://schemas.microsoft.com/office/drawing/2014/main" id="{69814C7B-A849-18CF-749F-D363E106F27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29">
                <a:extLst>
                  <a:ext uri="{FF2B5EF4-FFF2-40B4-BE49-F238E27FC236}">
                    <a16:creationId xmlns:a16="http://schemas.microsoft.com/office/drawing/2014/main" id="{958D6C44-DF88-9BF6-CF89-1DD16403570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30">
                <a:extLst>
                  <a:ext uri="{FF2B5EF4-FFF2-40B4-BE49-F238E27FC236}">
                    <a16:creationId xmlns:a16="http://schemas.microsoft.com/office/drawing/2014/main" id="{CC042143-365B-5F28-9B9D-5053BA9934CE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Chevron 31">
                <a:extLst>
                  <a:ext uri="{FF2B5EF4-FFF2-40B4-BE49-F238E27FC236}">
                    <a16:creationId xmlns:a16="http://schemas.microsoft.com/office/drawing/2014/main" id="{2DB4CAF1-C49D-B588-394A-64DF5220C5F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401BD6C1-AD8F-D46B-BD72-FF628CD2E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88894F06-2330-7C6F-C33C-12511CF41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6" name="Rounded Rectangle 22">
              <a:extLst>
                <a:ext uri="{FF2B5EF4-FFF2-40B4-BE49-F238E27FC236}">
                  <a16:creationId xmlns:a16="http://schemas.microsoft.com/office/drawing/2014/main" id="{19635CDB-1D40-CB72-4AC3-FFFABB217A0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A6AC599-E694-BBD5-2E69-117D4627931A}"/>
              </a:ext>
            </a:extLst>
          </p:cNvPr>
          <p:cNvGrpSpPr/>
          <p:nvPr/>
        </p:nvGrpSpPr>
        <p:grpSpPr>
          <a:xfrm>
            <a:off x="14091765" y="2074719"/>
            <a:ext cx="213697" cy="188842"/>
            <a:chOff x="6114441" y="4148345"/>
            <a:chExt cx="240990" cy="212959"/>
          </a:xfrm>
        </p:grpSpPr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A99B0D15-A3FC-5817-F052-B5712B38389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E753ED0D-7967-D1ED-5EDA-1029DFFD2A0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C55DAD66-2B4D-B6F2-63E7-EE8B0AB82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9760DFF-4D59-E523-B40A-5138864F9C2B}"/>
              </a:ext>
            </a:extLst>
          </p:cNvPr>
          <p:cNvCxnSpPr>
            <a:cxnSpLocks/>
          </p:cNvCxnSpPr>
          <p:nvPr/>
        </p:nvCxnSpPr>
        <p:spPr>
          <a:xfrm>
            <a:off x="13631318" y="23309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631162F0-FE3C-682A-21AC-25F7AFDFBB0C}"/>
              </a:ext>
            </a:extLst>
          </p:cNvPr>
          <p:cNvCxnSpPr>
            <a:cxnSpLocks/>
          </p:cNvCxnSpPr>
          <p:nvPr/>
        </p:nvCxnSpPr>
        <p:spPr>
          <a:xfrm>
            <a:off x="13626206" y="185148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Trapezium 3">
            <a:extLst>
              <a:ext uri="{FF2B5EF4-FFF2-40B4-BE49-F238E27FC236}">
                <a16:creationId xmlns:a16="http://schemas.microsoft.com/office/drawing/2014/main" id="{80FA0161-5F59-1968-3A31-C14AA06C151F}"/>
              </a:ext>
            </a:extLst>
          </p:cNvPr>
          <p:cNvSpPr/>
          <p:nvPr/>
        </p:nvSpPr>
        <p:spPr>
          <a:xfrm rot="10800000">
            <a:off x="13396516" y="3329547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E2F22683-E75E-A300-1C3B-FC53F3C441AE}"/>
              </a:ext>
            </a:extLst>
          </p:cNvPr>
          <p:cNvGrpSpPr/>
          <p:nvPr/>
        </p:nvGrpSpPr>
        <p:grpSpPr>
          <a:xfrm>
            <a:off x="13318775" y="2869130"/>
            <a:ext cx="634652" cy="324178"/>
            <a:chOff x="3448663" y="1963491"/>
            <a:chExt cx="2171399" cy="1109143"/>
          </a:xfrm>
        </p:grpSpPr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0589B197-D28E-957C-5E9A-924C2290C3C8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79" name="Chevron 23">
                <a:extLst>
                  <a:ext uri="{FF2B5EF4-FFF2-40B4-BE49-F238E27FC236}">
                    <a16:creationId xmlns:a16="http://schemas.microsoft.com/office/drawing/2014/main" id="{968D25CA-F15A-6658-FC1D-4DC12C57A8A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Chevron 24">
                <a:extLst>
                  <a:ext uri="{FF2B5EF4-FFF2-40B4-BE49-F238E27FC236}">
                    <a16:creationId xmlns:a16="http://schemas.microsoft.com/office/drawing/2014/main" id="{602B351E-4000-F1F8-9D4E-8463D76EA6C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Chevron 25">
                <a:extLst>
                  <a:ext uri="{FF2B5EF4-FFF2-40B4-BE49-F238E27FC236}">
                    <a16:creationId xmlns:a16="http://schemas.microsoft.com/office/drawing/2014/main" id="{073FE8C6-8B89-AFAA-C11C-E2F5AEBCE63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Chevron 26">
                <a:extLst>
                  <a:ext uri="{FF2B5EF4-FFF2-40B4-BE49-F238E27FC236}">
                    <a16:creationId xmlns:a16="http://schemas.microsoft.com/office/drawing/2014/main" id="{9846FA31-2CA5-6412-EDE1-BA0EA16D59E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Chevron 27">
                <a:extLst>
                  <a:ext uri="{FF2B5EF4-FFF2-40B4-BE49-F238E27FC236}">
                    <a16:creationId xmlns:a16="http://schemas.microsoft.com/office/drawing/2014/main" id="{2B4CFB32-DAA9-5788-2A1F-11A9DAEE02AA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Chevron 28">
                <a:extLst>
                  <a:ext uri="{FF2B5EF4-FFF2-40B4-BE49-F238E27FC236}">
                    <a16:creationId xmlns:a16="http://schemas.microsoft.com/office/drawing/2014/main" id="{EBC7FC04-6B63-C04C-9A92-58B8FF5818D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Chevron 29">
                <a:extLst>
                  <a:ext uri="{FF2B5EF4-FFF2-40B4-BE49-F238E27FC236}">
                    <a16:creationId xmlns:a16="http://schemas.microsoft.com/office/drawing/2014/main" id="{E4C62FC0-2496-05D9-01D0-1815BD12663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Chevron 30">
                <a:extLst>
                  <a:ext uri="{FF2B5EF4-FFF2-40B4-BE49-F238E27FC236}">
                    <a16:creationId xmlns:a16="http://schemas.microsoft.com/office/drawing/2014/main" id="{D0C13BDB-A5AC-E7BC-44E5-C4415D985CCF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Chevron 31">
                <a:extLst>
                  <a:ext uri="{FF2B5EF4-FFF2-40B4-BE49-F238E27FC236}">
                    <a16:creationId xmlns:a16="http://schemas.microsoft.com/office/drawing/2014/main" id="{8273F1F8-1FBD-7FC0-C165-50FF1815186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4DB199F5-9F86-ECD1-F7F5-7E440574A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FBA1F9B4-8A0E-63A8-F064-7DEBFD40E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8" name="Rounded Rectangle 22">
              <a:extLst>
                <a:ext uri="{FF2B5EF4-FFF2-40B4-BE49-F238E27FC236}">
                  <a16:creationId xmlns:a16="http://schemas.microsoft.com/office/drawing/2014/main" id="{61232666-BAC4-9F04-3A8B-0CBDC488B64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F846AAB3-A4DB-6C06-250F-3D962CAE77B6}"/>
              </a:ext>
            </a:extLst>
          </p:cNvPr>
          <p:cNvGrpSpPr/>
          <p:nvPr/>
        </p:nvGrpSpPr>
        <p:grpSpPr>
          <a:xfrm>
            <a:off x="14100836" y="2936626"/>
            <a:ext cx="213697" cy="188842"/>
            <a:chOff x="6114441" y="4148345"/>
            <a:chExt cx="240990" cy="212959"/>
          </a:xfrm>
        </p:grpSpPr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A4514337-5524-92C2-A18E-49760B0DFF4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A7CD0175-39EA-29E3-15E8-65A5F030EDA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A65C2667-FCE7-B66C-E555-76C5C70EF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ED9C2E9C-FA2B-97C7-CF72-EF5C6DC85571}"/>
              </a:ext>
            </a:extLst>
          </p:cNvPr>
          <p:cNvCxnSpPr>
            <a:cxnSpLocks/>
          </p:cNvCxnSpPr>
          <p:nvPr/>
        </p:nvCxnSpPr>
        <p:spPr>
          <a:xfrm>
            <a:off x="13640389" y="31928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37608F5B-7565-6E99-343B-971582FDDA71}"/>
              </a:ext>
            </a:extLst>
          </p:cNvPr>
          <p:cNvCxnSpPr>
            <a:cxnSpLocks/>
          </p:cNvCxnSpPr>
          <p:nvPr/>
        </p:nvCxnSpPr>
        <p:spPr>
          <a:xfrm>
            <a:off x="13635277" y="27019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Trapezium 3">
            <a:extLst>
              <a:ext uri="{FF2B5EF4-FFF2-40B4-BE49-F238E27FC236}">
                <a16:creationId xmlns:a16="http://schemas.microsoft.com/office/drawing/2014/main" id="{D4137F36-C40B-4BD7-475B-5F3CB43C37B7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Trapezium 4">
            <a:extLst>
              <a:ext uri="{FF2B5EF4-FFF2-40B4-BE49-F238E27FC236}">
                <a16:creationId xmlns:a16="http://schemas.microsoft.com/office/drawing/2014/main" id="{02E1468B-61DB-4F60-FF57-B0B75C77E7AE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Trapezium 5">
            <a:extLst>
              <a:ext uri="{FF2B5EF4-FFF2-40B4-BE49-F238E27FC236}">
                <a16:creationId xmlns:a16="http://schemas.microsoft.com/office/drawing/2014/main" id="{6FCA3821-5F27-8B92-EC10-413EFB0CE1C5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85DD7993-8735-461E-6101-196869805232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7A9E97F8-512F-00D3-47D2-94C1EAB306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02" name="Chevron 9">
                <a:extLst>
                  <a:ext uri="{FF2B5EF4-FFF2-40B4-BE49-F238E27FC236}">
                    <a16:creationId xmlns:a16="http://schemas.microsoft.com/office/drawing/2014/main" id="{071A5B4F-0741-FC19-714A-7D58652389B9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Chevron 10">
                <a:extLst>
                  <a:ext uri="{FF2B5EF4-FFF2-40B4-BE49-F238E27FC236}">
                    <a16:creationId xmlns:a16="http://schemas.microsoft.com/office/drawing/2014/main" id="{4943B0A2-2290-22AD-37A5-F31982CADE5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Chevron 11">
                <a:extLst>
                  <a:ext uri="{FF2B5EF4-FFF2-40B4-BE49-F238E27FC236}">
                    <a16:creationId xmlns:a16="http://schemas.microsoft.com/office/drawing/2014/main" id="{377C26B0-D02B-0B63-CC0B-9DF3968C4063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Chevron 12">
                <a:extLst>
                  <a:ext uri="{FF2B5EF4-FFF2-40B4-BE49-F238E27FC236}">
                    <a16:creationId xmlns:a16="http://schemas.microsoft.com/office/drawing/2014/main" id="{11E344B6-EFBC-A571-5139-744616F5B4F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Chevron 13">
                <a:extLst>
                  <a:ext uri="{FF2B5EF4-FFF2-40B4-BE49-F238E27FC236}">
                    <a16:creationId xmlns:a16="http://schemas.microsoft.com/office/drawing/2014/main" id="{6AE1CDF3-31B8-4560-B885-8B86A75D77F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Chevron 14">
                <a:extLst>
                  <a:ext uri="{FF2B5EF4-FFF2-40B4-BE49-F238E27FC236}">
                    <a16:creationId xmlns:a16="http://schemas.microsoft.com/office/drawing/2014/main" id="{96CDAB93-7C50-CFC8-CC86-16CA9D9B60E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Chevron 15">
                <a:extLst>
                  <a:ext uri="{FF2B5EF4-FFF2-40B4-BE49-F238E27FC236}">
                    <a16:creationId xmlns:a16="http://schemas.microsoft.com/office/drawing/2014/main" id="{55AD296B-7ABF-D942-7C20-305BCF5DA75C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Chevron 16">
                <a:extLst>
                  <a:ext uri="{FF2B5EF4-FFF2-40B4-BE49-F238E27FC236}">
                    <a16:creationId xmlns:a16="http://schemas.microsoft.com/office/drawing/2014/main" id="{EF2D9BD6-7C48-7194-2EAD-8633BEB7BC0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Chevron 17">
                <a:extLst>
                  <a:ext uri="{FF2B5EF4-FFF2-40B4-BE49-F238E27FC236}">
                    <a16:creationId xmlns:a16="http://schemas.microsoft.com/office/drawing/2014/main" id="{FDA4F4AE-BC19-C87B-B575-02261963C8D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B55FBE9-2963-8F9C-3928-3FBFA1C4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B7676468-D0A0-4EEF-596E-FE385D3CBD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1" name="Rounded Rectangle 8">
              <a:extLst>
                <a:ext uri="{FF2B5EF4-FFF2-40B4-BE49-F238E27FC236}">
                  <a16:creationId xmlns:a16="http://schemas.microsoft.com/office/drawing/2014/main" id="{71238113-BF11-E7A3-DFE9-E7E51EEE6D0B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23835E1-27EC-BA76-3484-F478279F8E18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17521EDB-3DCB-F30B-800C-83EA9E386ED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16" name="Chevron 23">
                <a:extLst>
                  <a:ext uri="{FF2B5EF4-FFF2-40B4-BE49-F238E27FC236}">
                    <a16:creationId xmlns:a16="http://schemas.microsoft.com/office/drawing/2014/main" id="{D9662785-6A12-7236-EF32-78DED5D360A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Chevron 24">
                <a:extLst>
                  <a:ext uri="{FF2B5EF4-FFF2-40B4-BE49-F238E27FC236}">
                    <a16:creationId xmlns:a16="http://schemas.microsoft.com/office/drawing/2014/main" id="{8C608B7B-AD3C-4819-943D-2BE2793BEA94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Chevron 25">
                <a:extLst>
                  <a:ext uri="{FF2B5EF4-FFF2-40B4-BE49-F238E27FC236}">
                    <a16:creationId xmlns:a16="http://schemas.microsoft.com/office/drawing/2014/main" id="{DC9CDD10-F058-BA79-65F5-F074CB91FB0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Chevron 26">
                <a:extLst>
                  <a:ext uri="{FF2B5EF4-FFF2-40B4-BE49-F238E27FC236}">
                    <a16:creationId xmlns:a16="http://schemas.microsoft.com/office/drawing/2014/main" id="{F6D4A827-7041-0C01-AA6D-72C30A86A20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Chevron 27">
                <a:extLst>
                  <a:ext uri="{FF2B5EF4-FFF2-40B4-BE49-F238E27FC236}">
                    <a16:creationId xmlns:a16="http://schemas.microsoft.com/office/drawing/2014/main" id="{12D205D2-6DF4-BF3C-F60F-F461789F343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Chevron 28">
                <a:extLst>
                  <a:ext uri="{FF2B5EF4-FFF2-40B4-BE49-F238E27FC236}">
                    <a16:creationId xmlns:a16="http://schemas.microsoft.com/office/drawing/2014/main" id="{BCE1BC7B-2177-2352-18F7-2A0FF8291BA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Chevron 29">
                <a:extLst>
                  <a:ext uri="{FF2B5EF4-FFF2-40B4-BE49-F238E27FC236}">
                    <a16:creationId xmlns:a16="http://schemas.microsoft.com/office/drawing/2014/main" id="{A358F2DD-1C2D-0380-C8D5-CFC97319F01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Chevron 30">
                <a:extLst>
                  <a:ext uri="{FF2B5EF4-FFF2-40B4-BE49-F238E27FC236}">
                    <a16:creationId xmlns:a16="http://schemas.microsoft.com/office/drawing/2014/main" id="{C308FCB5-3AB2-4F88-31DC-1074F8DCA75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Chevron 31">
                <a:extLst>
                  <a:ext uri="{FF2B5EF4-FFF2-40B4-BE49-F238E27FC236}">
                    <a16:creationId xmlns:a16="http://schemas.microsoft.com/office/drawing/2014/main" id="{63765D9D-66ED-B8AA-3160-76FA048807E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86F891AE-8B9D-AF67-1F7E-E25DC8348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0AECBAC9-12D3-56C5-A4D5-12109F8CC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5" name="Rounded Rectangle 22">
              <a:extLst>
                <a:ext uri="{FF2B5EF4-FFF2-40B4-BE49-F238E27FC236}">
                  <a16:creationId xmlns:a16="http://schemas.microsoft.com/office/drawing/2014/main" id="{00925CD9-4C17-16F0-57E5-7AD6D51B035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886BD9CC-8AC4-0307-0389-ECA28A553D54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81FAB402-44CB-A53D-70AB-B6017DBB6888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30" name="Chevron 37">
                <a:extLst>
                  <a:ext uri="{FF2B5EF4-FFF2-40B4-BE49-F238E27FC236}">
                    <a16:creationId xmlns:a16="http://schemas.microsoft.com/office/drawing/2014/main" id="{24C5F49B-D898-9794-E9FA-FDC2E05114F9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Chevron 38">
                <a:extLst>
                  <a:ext uri="{FF2B5EF4-FFF2-40B4-BE49-F238E27FC236}">
                    <a16:creationId xmlns:a16="http://schemas.microsoft.com/office/drawing/2014/main" id="{F471C058-436E-C7F2-2F33-4921418DBAEF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Chevron 39">
                <a:extLst>
                  <a:ext uri="{FF2B5EF4-FFF2-40B4-BE49-F238E27FC236}">
                    <a16:creationId xmlns:a16="http://schemas.microsoft.com/office/drawing/2014/main" id="{C9A8D82E-BF53-D63E-D678-B84E5D043BC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Chevron 40">
                <a:extLst>
                  <a:ext uri="{FF2B5EF4-FFF2-40B4-BE49-F238E27FC236}">
                    <a16:creationId xmlns:a16="http://schemas.microsoft.com/office/drawing/2014/main" id="{E847BE73-C81E-CC47-E898-DD36BCB52B9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Chevron 41">
                <a:extLst>
                  <a:ext uri="{FF2B5EF4-FFF2-40B4-BE49-F238E27FC236}">
                    <a16:creationId xmlns:a16="http://schemas.microsoft.com/office/drawing/2014/main" id="{CAF8AD15-B4AC-81A0-6068-FDACFB262C1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Chevron 42">
                <a:extLst>
                  <a:ext uri="{FF2B5EF4-FFF2-40B4-BE49-F238E27FC236}">
                    <a16:creationId xmlns:a16="http://schemas.microsoft.com/office/drawing/2014/main" id="{1154FB0C-B1D0-DAAD-1FB4-EABE83A6A87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6" name="Chevron 43">
                <a:extLst>
                  <a:ext uri="{FF2B5EF4-FFF2-40B4-BE49-F238E27FC236}">
                    <a16:creationId xmlns:a16="http://schemas.microsoft.com/office/drawing/2014/main" id="{4016268C-C7AE-6AAD-E9B4-C257BC5E040A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7" name="Chevron 44">
                <a:extLst>
                  <a:ext uri="{FF2B5EF4-FFF2-40B4-BE49-F238E27FC236}">
                    <a16:creationId xmlns:a16="http://schemas.microsoft.com/office/drawing/2014/main" id="{6BEC9915-4DEE-3A45-720E-4E0D161E0DCA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Chevron 45">
                <a:extLst>
                  <a:ext uri="{FF2B5EF4-FFF2-40B4-BE49-F238E27FC236}">
                    <a16:creationId xmlns:a16="http://schemas.microsoft.com/office/drawing/2014/main" id="{92B607F2-F971-C3DB-ED7F-6FB9B2700114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CA569494-66D8-72B9-4514-C3B173011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A4920306-D7B9-DCBA-39DE-FBE3614BC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9" name="Rounded Rectangle 36">
              <a:extLst>
                <a:ext uri="{FF2B5EF4-FFF2-40B4-BE49-F238E27FC236}">
                  <a16:creationId xmlns:a16="http://schemas.microsoft.com/office/drawing/2014/main" id="{F6496809-899A-5BF3-22DA-EC837A60C94A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4C4C6988-095F-8505-EED6-F695AC200D73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DCC07C29-E7DB-590A-94BA-D2C025ADC2C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44" name="Chevron 51">
                <a:extLst>
                  <a:ext uri="{FF2B5EF4-FFF2-40B4-BE49-F238E27FC236}">
                    <a16:creationId xmlns:a16="http://schemas.microsoft.com/office/drawing/2014/main" id="{97F50C8E-F831-F949-14AE-9C3C0491967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Chevron 52">
                <a:extLst>
                  <a:ext uri="{FF2B5EF4-FFF2-40B4-BE49-F238E27FC236}">
                    <a16:creationId xmlns:a16="http://schemas.microsoft.com/office/drawing/2014/main" id="{6BC3D409-AF93-5D3F-5719-BCF55930D92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Chevron 53">
                <a:extLst>
                  <a:ext uri="{FF2B5EF4-FFF2-40B4-BE49-F238E27FC236}">
                    <a16:creationId xmlns:a16="http://schemas.microsoft.com/office/drawing/2014/main" id="{DBE39D44-6E04-1ED6-10A6-9801AFE0D54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Chevron 54">
                <a:extLst>
                  <a:ext uri="{FF2B5EF4-FFF2-40B4-BE49-F238E27FC236}">
                    <a16:creationId xmlns:a16="http://schemas.microsoft.com/office/drawing/2014/main" id="{E4C03625-5EFE-BB3C-6892-0A5F646F4D6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Chevron 55">
                <a:extLst>
                  <a:ext uri="{FF2B5EF4-FFF2-40B4-BE49-F238E27FC236}">
                    <a16:creationId xmlns:a16="http://schemas.microsoft.com/office/drawing/2014/main" id="{2419027A-AB52-10EA-8064-921040AEDA9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Chevron 56">
                <a:extLst>
                  <a:ext uri="{FF2B5EF4-FFF2-40B4-BE49-F238E27FC236}">
                    <a16:creationId xmlns:a16="http://schemas.microsoft.com/office/drawing/2014/main" id="{3DE61E60-4B4A-3003-2876-6A07E844C24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Chevron 57">
                <a:extLst>
                  <a:ext uri="{FF2B5EF4-FFF2-40B4-BE49-F238E27FC236}">
                    <a16:creationId xmlns:a16="http://schemas.microsoft.com/office/drawing/2014/main" id="{7C3E91F6-244E-758E-09AA-B4FB3F12BBA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Chevron 58">
                <a:extLst>
                  <a:ext uri="{FF2B5EF4-FFF2-40B4-BE49-F238E27FC236}">
                    <a16:creationId xmlns:a16="http://schemas.microsoft.com/office/drawing/2014/main" id="{6323DB86-F3A6-D5EF-9846-B60466D3317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Chevron 59">
                <a:extLst>
                  <a:ext uri="{FF2B5EF4-FFF2-40B4-BE49-F238E27FC236}">
                    <a16:creationId xmlns:a16="http://schemas.microsoft.com/office/drawing/2014/main" id="{BA16E55F-1E05-CF83-A775-16458C492490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B1BEF952-8C6F-6625-6115-C6C92E65F8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E345B72A-ACBF-EA41-568C-7F7DED214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3" name="Rounded Rectangle 50">
              <a:extLst>
                <a:ext uri="{FF2B5EF4-FFF2-40B4-BE49-F238E27FC236}">
                  <a16:creationId xmlns:a16="http://schemas.microsoft.com/office/drawing/2014/main" id="{CDB0960F-811E-389F-F053-C58B7A4A1B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76B6A801-6BDD-4D36-A874-D9DB15442B09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309200AA-D32B-F684-9719-958F0CBB86B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58" name="Chevron 65">
                <a:extLst>
                  <a:ext uri="{FF2B5EF4-FFF2-40B4-BE49-F238E27FC236}">
                    <a16:creationId xmlns:a16="http://schemas.microsoft.com/office/drawing/2014/main" id="{A1C7B8F3-4A5A-4181-9D48-162A303AA6B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Chevron 66">
                <a:extLst>
                  <a:ext uri="{FF2B5EF4-FFF2-40B4-BE49-F238E27FC236}">
                    <a16:creationId xmlns:a16="http://schemas.microsoft.com/office/drawing/2014/main" id="{93BD9657-1826-E8B8-8041-09D0E7FB2CC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Chevron 67">
                <a:extLst>
                  <a:ext uri="{FF2B5EF4-FFF2-40B4-BE49-F238E27FC236}">
                    <a16:creationId xmlns:a16="http://schemas.microsoft.com/office/drawing/2014/main" id="{172374A8-0EC3-66F9-2F53-85F48E71E5D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Chevron 68">
                <a:extLst>
                  <a:ext uri="{FF2B5EF4-FFF2-40B4-BE49-F238E27FC236}">
                    <a16:creationId xmlns:a16="http://schemas.microsoft.com/office/drawing/2014/main" id="{57777770-016F-5665-BDC6-3829CB0D9F2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Chevron 69">
                <a:extLst>
                  <a:ext uri="{FF2B5EF4-FFF2-40B4-BE49-F238E27FC236}">
                    <a16:creationId xmlns:a16="http://schemas.microsoft.com/office/drawing/2014/main" id="{7BA85AC8-9406-5679-33D9-B9B15DBE9DB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Chevron 70">
                <a:extLst>
                  <a:ext uri="{FF2B5EF4-FFF2-40B4-BE49-F238E27FC236}">
                    <a16:creationId xmlns:a16="http://schemas.microsoft.com/office/drawing/2014/main" id="{0967D075-A7ED-7C1E-8DC8-13405735A8D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Chevron 71">
                <a:extLst>
                  <a:ext uri="{FF2B5EF4-FFF2-40B4-BE49-F238E27FC236}">
                    <a16:creationId xmlns:a16="http://schemas.microsoft.com/office/drawing/2014/main" id="{BA39A1AD-BB61-2296-DACD-FC2A7016E8F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Chevron 72">
                <a:extLst>
                  <a:ext uri="{FF2B5EF4-FFF2-40B4-BE49-F238E27FC236}">
                    <a16:creationId xmlns:a16="http://schemas.microsoft.com/office/drawing/2014/main" id="{E050A9F1-E0AC-74C6-38CC-70F13E68A62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Chevron 73">
                <a:extLst>
                  <a:ext uri="{FF2B5EF4-FFF2-40B4-BE49-F238E27FC236}">
                    <a16:creationId xmlns:a16="http://schemas.microsoft.com/office/drawing/2014/main" id="{8F67931E-DA5B-BD93-3F98-12342FFCF7A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682A803A-E624-3879-1F98-9225596D43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391C0C77-E946-A4F6-DD75-C63E6CCCD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7" name="Rounded Rectangle 64">
              <a:extLst>
                <a:ext uri="{FF2B5EF4-FFF2-40B4-BE49-F238E27FC236}">
                  <a16:creationId xmlns:a16="http://schemas.microsoft.com/office/drawing/2014/main" id="{971D9071-257A-6EB0-F2B5-75614E46E93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3876F1C7-BE90-33EF-4FCE-C1506AE13D45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98F50B2F-54CE-F13F-0D7F-75D43CE12F1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72" name="Chevron 79">
                <a:extLst>
                  <a:ext uri="{FF2B5EF4-FFF2-40B4-BE49-F238E27FC236}">
                    <a16:creationId xmlns:a16="http://schemas.microsoft.com/office/drawing/2014/main" id="{107D05CA-D51F-FB5F-1011-587A2E9D27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Chevron 80">
                <a:extLst>
                  <a:ext uri="{FF2B5EF4-FFF2-40B4-BE49-F238E27FC236}">
                    <a16:creationId xmlns:a16="http://schemas.microsoft.com/office/drawing/2014/main" id="{B268C8D6-B0CC-B237-4D1C-D3BECC1F086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Chevron 81">
                <a:extLst>
                  <a:ext uri="{FF2B5EF4-FFF2-40B4-BE49-F238E27FC236}">
                    <a16:creationId xmlns:a16="http://schemas.microsoft.com/office/drawing/2014/main" id="{F5C3CEFC-C91E-423F-D190-6B8DF5062D0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Chevron 82">
                <a:extLst>
                  <a:ext uri="{FF2B5EF4-FFF2-40B4-BE49-F238E27FC236}">
                    <a16:creationId xmlns:a16="http://schemas.microsoft.com/office/drawing/2014/main" id="{BF99BDC4-89AC-1FFC-8318-E4EE3A94506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Chevron 83">
                <a:extLst>
                  <a:ext uri="{FF2B5EF4-FFF2-40B4-BE49-F238E27FC236}">
                    <a16:creationId xmlns:a16="http://schemas.microsoft.com/office/drawing/2014/main" id="{51948979-0F83-584D-AE61-D4DC3B8945E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Chevron 84">
                <a:extLst>
                  <a:ext uri="{FF2B5EF4-FFF2-40B4-BE49-F238E27FC236}">
                    <a16:creationId xmlns:a16="http://schemas.microsoft.com/office/drawing/2014/main" id="{6D98E988-0A71-72A9-E1BA-690083724C1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8" name="Chevron 85">
                <a:extLst>
                  <a:ext uri="{FF2B5EF4-FFF2-40B4-BE49-F238E27FC236}">
                    <a16:creationId xmlns:a16="http://schemas.microsoft.com/office/drawing/2014/main" id="{1D8EDBC3-23BF-A4CD-ABA0-477D302ABD7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Chevron 86">
                <a:extLst>
                  <a:ext uri="{FF2B5EF4-FFF2-40B4-BE49-F238E27FC236}">
                    <a16:creationId xmlns:a16="http://schemas.microsoft.com/office/drawing/2014/main" id="{EB54518E-58F1-F96C-B685-0B7A9F84DF3E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Chevron 87">
                <a:extLst>
                  <a:ext uri="{FF2B5EF4-FFF2-40B4-BE49-F238E27FC236}">
                    <a16:creationId xmlns:a16="http://schemas.microsoft.com/office/drawing/2014/main" id="{FE1B9E96-F2CA-0BBA-80C3-BD934CCC84D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7FE9E66F-3165-E463-7B9D-654B219AD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AEC7789D-BB74-55F2-F8E3-46D762712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1" name="Rounded Rectangle 78">
              <a:extLst>
                <a:ext uri="{FF2B5EF4-FFF2-40B4-BE49-F238E27FC236}">
                  <a16:creationId xmlns:a16="http://schemas.microsoft.com/office/drawing/2014/main" id="{3C091D61-0DB3-F974-4789-B5D55D6AEBEE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3" name="Rounded Rectangle 90">
            <a:extLst>
              <a:ext uri="{FF2B5EF4-FFF2-40B4-BE49-F238E27FC236}">
                <a16:creationId xmlns:a16="http://schemas.microsoft.com/office/drawing/2014/main" id="{5D706227-5103-3EE2-ED54-086E058B26BD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ounded Rectangle 91">
            <a:extLst>
              <a:ext uri="{FF2B5EF4-FFF2-40B4-BE49-F238E27FC236}">
                <a16:creationId xmlns:a16="http://schemas.microsoft.com/office/drawing/2014/main" id="{C80A258E-2F6D-EF27-CB4C-0A7DFBE501C4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B7C0A371-B735-4073-8959-CED8AF4675CB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690" name="Triangle 97">
              <a:extLst>
                <a:ext uri="{FF2B5EF4-FFF2-40B4-BE49-F238E27FC236}">
                  <a16:creationId xmlns:a16="http://schemas.microsoft.com/office/drawing/2014/main" id="{9D3F89AA-AD49-2363-FFD4-FD456244F13E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F7A3DB2E-0758-A842-A5C0-098483F6ADC0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AC3D39F8-822A-DB27-7C2B-B44FE530B966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697" name="Triangle 104">
              <a:extLst>
                <a:ext uri="{FF2B5EF4-FFF2-40B4-BE49-F238E27FC236}">
                  <a16:creationId xmlns:a16="http://schemas.microsoft.com/office/drawing/2014/main" id="{FBEA1910-870E-E31F-7FB6-4530F88E135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66E8C49D-51E6-8E89-2E7D-89F5268017C9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9" name="Rounded Rectangle 106">
            <a:extLst>
              <a:ext uri="{FF2B5EF4-FFF2-40B4-BE49-F238E27FC236}">
                <a16:creationId xmlns:a16="http://schemas.microsoft.com/office/drawing/2014/main" id="{BBF813D3-CB03-3E03-99A1-E8EBFFA742A2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0A44E58D-8B11-C845-4370-688DA69836A4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6F91A24A-3FAD-8693-E01B-8F8B2CE4247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6" name="Freeform 133">
              <a:extLst>
                <a:ext uri="{FF2B5EF4-FFF2-40B4-BE49-F238E27FC236}">
                  <a16:creationId xmlns:a16="http://schemas.microsoft.com/office/drawing/2014/main" id="{49945264-B724-1A12-AC31-58F1478A899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D2A7CB26-C17A-9F3D-3BF4-7E39F601C960}"/>
              </a:ext>
            </a:extLst>
          </p:cNvPr>
          <p:cNvCxnSpPr>
            <a:stCxn id="601" idx="2"/>
            <a:endCxn id="596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76D56962-E0FF-6548-4D8A-1423D6415E36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8FE2EC0C-B8CB-0430-0B58-8B0B99DE364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DAF6B48A-4968-33BC-42D4-0F89A03F1F7F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8937BCD4-2E28-38EB-5E40-7EC9659FACFF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B9CD9536-A6AC-019C-EDC1-B7F3067F2C1B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6A8715EC-F712-ED54-29F7-EA502A42DEC6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AFC006D-38C8-007A-B0C6-0D288ACAD434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B86F3B40-1055-B2B8-D5D9-3F8902D041AB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30E54E0A-A782-2841-69DC-9BD45EFC16ED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7" name="Table 147">
            <a:extLst>
              <a:ext uri="{FF2B5EF4-FFF2-40B4-BE49-F238E27FC236}">
                <a16:creationId xmlns:a16="http://schemas.microsoft.com/office/drawing/2014/main" id="{C347CE74-3ED9-AB6B-21D8-8E09F9212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837561"/>
              </p:ext>
            </p:extLst>
          </p:nvPr>
        </p:nvGraphicFramePr>
        <p:xfrm>
          <a:off x="593479" y="634343"/>
          <a:ext cx="5335736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3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3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422549681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ED3FFD71-1874-01F1-79F4-5C6D92D51848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Oval 738">
            <a:extLst>
              <a:ext uri="{FF2B5EF4-FFF2-40B4-BE49-F238E27FC236}">
                <a16:creationId xmlns:a16="http://schemas.microsoft.com/office/drawing/2014/main" id="{2367DB11-0761-E4F5-190D-4F05870C4041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FEF914FD-869A-7643-8255-16EEFC083882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5A063ADA-FB3F-CAD4-02A2-625C100C61B2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Chevron 337">
            <a:extLst>
              <a:ext uri="{FF2B5EF4-FFF2-40B4-BE49-F238E27FC236}">
                <a16:creationId xmlns:a16="http://schemas.microsoft.com/office/drawing/2014/main" id="{BC25CF11-CAC8-72F9-68B8-2AAA246FE883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0B0F38AB-D700-B05E-9F75-43E25B58504E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AAF2B90E-B25C-A3F5-6481-B94D8320C18C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Connector 756">
            <a:extLst>
              <a:ext uri="{FF2B5EF4-FFF2-40B4-BE49-F238E27FC236}">
                <a16:creationId xmlns:a16="http://schemas.microsoft.com/office/drawing/2014/main" id="{D46AA370-1133-E71D-C1ED-3B0710DD6A62}"/>
              </a:ext>
            </a:extLst>
          </p:cNvPr>
          <p:cNvCxnSpPr/>
          <p:nvPr/>
        </p:nvCxnSpPr>
        <p:spPr>
          <a:xfrm>
            <a:off x="13406247" y="892139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9" name="Table 147">
            <a:extLst>
              <a:ext uri="{FF2B5EF4-FFF2-40B4-BE49-F238E27FC236}">
                <a16:creationId xmlns:a16="http://schemas.microsoft.com/office/drawing/2014/main" id="{7B7918B8-7A9F-E635-A3EF-B50546A8A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95461"/>
              </p:ext>
            </p:extLst>
          </p:nvPr>
        </p:nvGraphicFramePr>
        <p:xfrm>
          <a:off x="7680732" y="5939269"/>
          <a:ext cx="5335735" cy="523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1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4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392485741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153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57736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2197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60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517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079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A8BA39C8-D8B1-962F-FBFF-72B5CE310A36}"/>
              </a:ext>
            </a:extLst>
          </p:cNvPr>
          <p:cNvCxnSpPr/>
          <p:nvPr/>
        </p:nvCxnSpPr>
        <p:spPr>
          <a:xfrm rot="10800000">
            <a:off x="13384180" y="626440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3" name="Chevron 337">
            <a:extLst>
              <a:ext uri="{FF2B5EF4-FFF2-40B4-BE49-F238E27FC236}">
                <a16:creationId xmlns:a16="http://schemas.microsoft.com/office/drawing/2014/main" id="{17BF8234-FB0F-682E-04D8-5F8776BF3C24}"/>
              </a:ext>
            </a:extLst>
          </p:cNvPr>
          <p:cNvSpPr/>
          <p:nvPr/>
        </p:nvSpPr>
        <p:spPr>
          <a:xfrm rot="5400000">
            <a:off x="13268536" y="607689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6" name="Trapezium 3">
            <a:extLst>
              <a:ext uri="{FF2B5EF4-FFF2-40B4-BE49-F238E27FC236}">
                <a16:creationId xmlns:a16="http://schemas.microsoft.com/office/drawing/2014/main" id="{D2B40947-A9C4-3ABB-8476-226B206FC769}"/>
              </a:ext>
            </a:extLst>
          </p:cNvPr>
          <p:cNvSpPr/>
          <p:nvPr/>
        </p:nvSpPr>
        <p:spPr>
          <a:xfrm rot="10800000">
            <a:off x="13148914" y="690034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54CE9DE2-CBE1-B909-8D3F-DAA336EC7C06}"/>
              </a:ext>
            </a:extLst>
          </p:cNvPr>
          <p:cNvGrpSpPr/>
          <p:nvPr/>
        </p:nvGrpSpPr>
        <p:grpSpPr>
          <a:xfrm>
            <a:off x="13071173" y="6424686"/>
            <a:ext cx="634652" cy="324178"/>
            <a:chOff x="3448663" y="1963491"/>
            <a:chExt cx="2171399" cy="1109143"/>
          </a:xfrm>
        </p:grpSpPr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496F0C6B-A224-38A7-A9D6-99E36AC87FA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70" name="Chevron 23">
                <a:extLst>
                  <a:ext uri="{FF2B5EF4-FFF2-40B4-BE49-F238E27FC236}">
                    <a16:creationId xmlns:a16="http://schemas.microsoft.com/office/drawing/2014/main" id="{683F4CEF-160C-0BCB-D726-6A785C86E3F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Chevron 24">
                <a:extLst>
                  <a:ext uri="{FF2B5EF4-FFF2-40B4-BE49-F238E27FC236}">
                    <a16:creationId xmlns:a16="http://schemas.microsoft.com/office/drawing/2014/main" id="{070A70C3-A87D-B45A-65A7-73979D43252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2" name="Chevron 25">
                <a:extLst>
                  <a:ext uri="{FF2B5EF4-FFF2-40B4-BE49-F238E27FC236}">
                    <a16:creationId xmlns:a16="http://schemas.microsoft.com/office/drawing/2014/main" id="{5ADD6C44-F7B3-3D69-7BF9-53ADCE4503B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3" name="Chevron 26">
                <a:extLst>
                  <a:ext uri="{FF2B5EF4-FFF2-40B4-BE49-F238E27FC236}">
                    <a16:creationId xmlns:a16="http://schemas.microsoft.com/office/drawing/2014/main" id="{05731574-96FA-DC0E-1306-50C4F999463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4" name="Chevron 27">
                <a:extLst>
                  <a:ext uri="{FF2B5EF4-FFF2-40B4-BE49-F238E27FC236}">
                    <a16:creationId xmlns:a16="http://schemas.microsoft.com/office/drawing/2014/main" id="{73516BD0-E12E-157C-48FF-8D9065EE2C4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5" name="Chevron 28">
                <a:extLst>
                  <a:ext uri="{FF2B5EF4-FFF2-40B4-BE49-F238E27FC236}">
                    <a16:creationId xmlns:a16="http://schemas.microsoft.com/office/drawing/2014/main" id="{3DD9D3A7-8B44-BF96-3A1E-E4720789489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6" name="Chevron 29">
                <a:extLst>
                  <a:ext uri="{FF2B5EF4-FFF2-40B4-BE49-F238E27FC236}">
                    <a16:creationId xmlns:a16="http://schemas.microsoft.com/office/drawing/2014/main" id="{28B7B220-A5A7-1457-16FC-DD984A67851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7" name="Chevron 30">
                <a:extLst>
                  <a:ext uri="{FF2B5EF4-FFF2-40B4-BE49-F238E27FC236}">
                    <a16:creationId xmlns:a16="http://schemas.microsoft.com/office/drawing/2014/main" id="{03C7143B-8DE5-229B-4935-D977086BCB5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8" name="Chevron 31">
                <a:extLst>
                  <a:ext uri="{FF2B5EF4-FFF2-40B4-BE49-F238E27FC236}">
                    <a16:creationId xmlns:a16="http://schemas.microsoft.com/office/drawing/2014/main" id="{D6F12BB6-03F2-819C-08BE-E2FC2C496AC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27DDFEBB-41BC-2594-D933-BB3859629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6116086E-223C-03C9-4C3D-B616485AA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9" name="Rounded Rectangle 22">
              <a:extLst>
                <a:ext uri="{FF2B5EF4-FFF2-40B4-BE49-F238E27FC236}">
                  <a16:creationId xmlns:a16="http://schemas.microsoft.com/office/drawing/2014/main" id="{9916CA3C-6562-CBB1-79D4-9BBE5F4A191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050D85ED-EB8D-C2C2-ECFE-C44A3B4CE9C4}"/>
              </a:ext>
            </a:extLst>
          </p:cNvPr>
          <p:cNvGrpSpPr/>
          <p:nvPr/>
        </p:nvGrpSpPr>
        <p:grpSpPr>
          <a:xfrm>
            <a:off x="13853234" y="6492182"/>
            <a:ext cx="213697" cy="188842"/>
            <a:chOff x="6114441" y="4148345"/>
            <a:chExt cx="240990" cy="212959"/>
          </a:xfrm>
        </p:grpSpPr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34B096EC-B3A8-C11A-1EFE-D367DD7AD25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83" name="Straight Connector 782">
              <a:extLst>
                <a:ext uri="{FF2B5EF4-FFF2-40B4-BE49-F238E27FC236}">
                  <a16:creationId xmlns:a16="http://schemas.microsoft.com/office/drawing/2014/main" id="{2208051D-2802-40BD-23C5-AD0AB32A8C6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Straight Connector 783">
              <a:extLst>
                <a:ext uri="{FF2B5EF4-FFF2-40B4-BE49-F238E27FC236}">
                  <a16:creationId xmlns:a16="http://schemas.microsoft.com/office/drawing/2014/main" id="{C75D678D-E5BB-B2B6-0E21-3B0CC86FA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BBD6F9FC-BED1-103B-58E3-1221202545F1}"/>
              </a:ext>
            </a:extLst>
          </p:cNvPr>
          <p:cNvCxnSpPr>
            <a:cxnSpLocks/>
          </p:cNvCxnSpPr>
          <p:nvPr/>
        </p:nvCxnSpPr>
        <p:spPr>
          <a:xfrm>
            <a:off x="13392787" y="67484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6" name="Trapezium 3">
            <a:extLst>
              <a:ext uri="{FF2B5EF4-FFF2-40B4-BE49-F238E27FC236}">
                <a16:creationId xmlns:a16="http://schemas.microsoft.com/office/drawing/2014/main" id="{23FD0626-F98E-69AC-0269-D25D5A5EAFBD}"/>
              </a:ext>
            </a:extLst>
          </p:cNvPr>
          <p:cNvSpPr/>
          <p:nvPr/>
        </p:nvSpPr>
        <p:spPr>
          <a:xfrm rot="10800000">
            <a:off x="13159493" y="7772566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B5104D79-4885-EF4B-613B-ECD3C1DD6089}"/>
              </a:ext>
            </a:extLst>
          </p:cNvPr>
          <p:cNvGrpSpPr/>
          <p:nvPr/>
        </p:nvGrpSpPr>
        <p:grpSpPr>
          <a:xfrm>
            <a:off x="13081752" y="7312149"/>
            <a:ext cx="634652" cy="324178"/>
            <a:chOff x="3448663" y="1963491"/>
            <a:chExt cx="2171399" cy="1109143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D874D36F-2292-4E6A-8056-A92C8744D88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90" name="Chevron 23">
                <a:extLst>
                  <a:ext uri="{FF2B5EF4-FFF2-40B4-BE49-F238E27FC236}">
                    <a16:creationId xmlns:a16="http://schemas.microsoft.com/office/drawing/2014/main" id="{6E83B957-9BF8-0051-091F-83860978D4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Chevron 24">
                <a:extLst>
                  <a:ext uri="{FF2B5EF4-FFF2-40B4-BE49-F238E27FC236}">
                    <a16:creationId xmlns:a16="http://schemas.microsoft.com/office/drawing/2014/main" id="{30C379F3-AE75-4612-D198-6F86AFD58D6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Chevron 25">
                <a:extLst>
                  <a:ext uri="{FF2B5EF4-FFF2-40B4-BE49-F238E27FC236}">
                    <a16:creationId xmlns:a16="http://schemas.microsoft.com/office/drawing/2014/main" id="{8E675CDE-4414-AF29-597F-137C44A194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Chevron 26">
                <a:extLst>
                  <a:ext uri="{FF2B5EF4-FFF2-40B4-BE49-F238E27FC236}">
                    <a16:creationId xmlns:a16="http://schemas.microsoft.com/office/drawing/2014/main" id="{06BA1BD7-D84F-37FE-2278-EE8B3909E3B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Chevron 27">
                <a:extLst>
                  <a:ext uri="{FF2B5EF4-FFF2-40B4-BE49-F238E27FC236}">
                    <a16:creationId xmlns:a16="http://schemas.microsoft.com/office/drawing/2014/main" id="{3C43C34C-90FE-D389-0DDE-6295875BF4B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Chevron 28">
                <a:extLst>
                  <a:ext uri="{FF2B5EF4-FFF2-40B4-BE49-F238E27FC236}">
                    <a16:creationId xmlns:a16="http://schemas.microsoft.com/office/drawing/2014/main" id="{4DDD0D15-E521-CA04-DA17-891E42DC5D1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Chevron 29">
                <a:extLst>
                  <a:ext uri="{FF2B5EF4-FFF2-40B4-BE49-F238E27FC236}">
                    <a16:creationId xmlns:a16="http://schemas.microsoft.com/office/drawing/2014/main" id="{D05A3041-7C9F-6490-2FA7-72C96149427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Chevron 30">
                <a:extLst>
                  <a:ext uri="{FF2B5EF4-FFF2-40B4-BE49-F238E27FC236}">
                    <a16:creationId xmlns:a16="http://schemas.microsoft.com/office/drawing/2014/main" id="{2D368F44-17C5-1379-C876-C09DD29DD6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Chevron 31">
                <a:extLst>
                  <a:ext uri="{FF2B5EF4-FFF2-40B4-BE49-F238E27FC236}">
                    <a16:creationId xmlns:a16="http://schemas.microsoft.com/office/drawing/2014/main" id="{B6F6E9B4-F77B-AA53-E180-334AA025DF7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85B6188E-3939-BE27-AC5C-A1644CB74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57349342-7948-C1AA-3C45-E22F0E991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9" name="Rounded Rectangle 22">
              <a:extLst>
                <a:ext uri="{FF2B5EF4-FFF2-40B4-BE49-F238E27FC236}">
                  <a16:creationId xmlns:a16="http://schemas.microsoft.com/office/drawing/2014/main" id="{53BF6521-4B76-395E-FCDD-4AAD722B78A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B7377297-F5FD-6A1A-29B3-979AEEE5677C}"/>
              </a:ext>
            </a:extLst>
          </p:cNvPr>
          <p:cNvGrpSpPr/>
          <p:nvPr/>
        </p:nvGrpSpPr>
        <p:grpSpPr>
          <a:xfrm>
            <a:off x="13863813" y="7379645"/>
            <a:ext cx="213697" cy="188842"/>
            <a:chOff x="6114441" y="4148345"/>
            <a:chExt cx="240990" cy="212959"/>
          </a:xfrm>
        </p:grpSpPr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A9B08BB8-BB59-B463-8DAB-7D447C98682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3" name="Straight Connector 802">
              <a:extLst>
                <a:ext uri="{FF2B5EF4-FFF2-40B4-BE49-F238E27FC236}">
                  <a16:creationId xmlns:a16="http://schemas.microsoft.com/office/drawing/2014/main" id="{522B4C30-2A2E-0078-7032-8332D8549E6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EBC6F1D0-CEEB-CD32-649B-21768213B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4A6F0D8-401E-205C-1D9E-524FBCD8FB64}"/>
              </a:ext>
            </a:extLst>
          </p:cNvPr>
          <p:cNvCxnSpPr>
            <a:cxnSpLocks/>
          </p:cNvCxnSpPr>
          <p:nvPr/>
        </p:nvCxnSpPr>
        <p:spPr>
          <a:xfrm>
            <a:off x="13403366" y="763591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D025F759-828B-20AD-D257-655252E226F7}"/>
              </a:ext>
            </a:extLst>
          </p:cNvPr>
          <p:cNvCxnSpPr>
            <a:cxnSpLocks/>
          </p:cNvCxnSpPr>
          <p:nvPr/>
        </p:nvCxnSpPr>
        <p:spPr>
          <a:xfrm>
            <a:off x="13398254" y="71564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Trapezium 3">
            <a:extLst>
              <a:ext uri="{FF2B5EF4-FFF2-40B4-BE49-F238E27FC236}">
                <a16:creationId xmlns:a16="http://schemas.microsoft.com/office/drawing/2014/main" id="{EE967DE7-F77C-0AF9-A19C-184563C1FA8B}"/>
              </a:ext>
            </a:extLst>
          </p:cNvPr>
          <p:cNvSpPr/>
          <p:nvPr/>
        </p:nvSpPr>
        <p:spPr>
          <a:xfrm rot="10800000">
            <a:off x="13168564" y="863447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67C47D87-D619-4DC8-BAF1-CD7B92119602}"/>
              </a:ext>
            </a:extLst>
          </p:cNvPr>
          <p:cNvGrpSpPr/>
          <p:nvPr/>
        </p:nvGrpSpPr>
        <p:grpSpPr>
          <a:xfrm>
            <a:off x="13090823" y="8174056"/>
            <a:ext cx="634652" cy="324178"/>
            <a:chOff x="3448663" y="1963491"/>
            <a:chExt cx="2171399" cy="1109143"/>
          </a:xfrm>
        </p:grpSpPr>
        <p:grpSp>
          <p:nvGrpSpPr>
            <p:cNvPr id="809" name="Group 808">
              <a:extLst>
                <a:ext uri="{FF2B5EF4-FFF2-40B4-BE49-F238E27FC236}">
                  <a16:creationId xmlns:a16="http://schemas.microsoft.com/office/drawing/2014/main" id="{95CC8583-FB5E-120B-3E91-A511A313670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11" name="Chevron 23">
                <a:extLst>
                  <a:ext uri="{FF2B5EF4-FFF2-40B4-BE49-F238E27FC236}">
                    <a16:creationId xmlns:a16="http://schemas.microsoft.com/office/drawing/2014/main" id="{3BD162BC-6458-902F-52D2-CD0A3AC2810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Chevron 24">
                <a:extLst>
                  <a:ext uri="{FF2B5EF4-FFF2-40B4-BE49-F238E27FC236}">
                    <a16:creationId xmlns:a16="http://schemas.microsoft.com/office/drawing/2014/main" id="{D6E7EFFC-73B4-06F1-16BE-FFDD3F2EA37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Chevron 25">
                <a:extLst>
                  <a:ext uri="{FF2B5EF4-FFF2-40B4-BE49-F238E27FC236}">
                    <a16:creationId xmlns:a16="http://schemas.microsoft.com/office/drawing/2014/main" id="{2F73A59E-030D-7E9A-1DB8-9381E3B4E3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Chevron 26">
                <a:extLst>
                  <a:ext uri="{FF2B5EF4-FFF2-40B4-BE49-F238E27FC236}">
                    <a16:creationId xmlns:a16="http://schemas.microsoft.com/office/drawing/2014/main" id="{FA4B9292-4333-A915-7E79-D4E94F8EA264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Chevron 27">
                <a:extLst>
                  <a:ext uri="{FF2B5EF4-FFF2-40B4-BE49-F238E27FC236}">
                    <a16:creationId xmlns:a16="http://schemas.microsoft.com/office/drawing/2014/main" id="{318AC804-EC9D-1480-A3EE-7B02FADB2A2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Chevron 28">
                <a:extLst>
                  <a:ext uri="{FF2B5EF4-FFF2-40B4-BE49-F238E27FC236}">
                    <a16:creationId xmlns:a16="http://schemas.microsoft.com/office/drawing/2014/main" id="{5374158E-66CA-6839-C2FE-7DC5A2B63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Chevron 29">
                <a:extLst>
                  <a:ext uri="{FF2B5EF4-FFF2-40B4-BE49-F238E27FC236}">
                    <a16:creationId xmlns:a16="http://schemas.microsoft.com/office/drawing/2014/main" id="{88B3D3ED-CE99-F8C9-7479-1F1B1138FCEC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Chevron 30">
                <a:extLst>
                  <a:ext uri="{FF2B5EF4-FFF2-40B4-BE49-F238E27FC236}">
                    <a16:creationId xmlns:a16="http://schemas.microsoft.com/office/drawing/2014/main" id="{8885DD38-4DF6-11A1-502D-240A6A81BEC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Chevron 31">
                <a:extLst>
                  <a:ext uri="{FF2B5EF4-FFF2-40B4-BE49-F238E27FC236}">
                    <a16:creationId xmlns:a16="http://schemas.microsoft.com/office/drawing/2014/main" id="{E1BDC31D-7F5D-59FC-52D6-92229571915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94C83C7F-9D4A-E6EB-BAF9-DB81676681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BB5DAC9A-A89C-F6C9-0FF7-29EB86B96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0" name="Rounded Rectangle 22">
              <a:extLst>
                <a:ext uri="{FF2B5EF4-FFF2-40B4-BE49-F238E27FC236}">
                  <a16:creationId xmlns:a16="http://schemas.microsoft.com/office/drawing/2014/main" id="{EEB04AE0-2202-083A-5DCE-C50D34191E12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DF9D3BCB-334F-5F51-5F0E-21A4F84CF76F}"/>
              </a:ext>
            </a:extLst>
          </p:cNvPr>
          <p:cNvGrpSpPr/>
          <p:nvPr/>
        </p:nvGrpSpPr>
        <p:grpSpPr>
          <a:xfrm>
            <a:off x="13872884" y="8241552"/>
            <a:ext cx="213697" cy="188842"/>
            <a:chOff x="6114441" y="4148345"/>
            <a:chExt cx="240990" cy="212959"/>
          </a:xfrm>
        </p:grpSpPr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E8B01351-82CB-7FA0-401B-CFB706F9C16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8E814590-A918-BBD6-4464-760675FB373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2B156E78-B376-AB03-A987-FAB977562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C6C42CE4-2EBB-55C7-A94E-2E4FD282AF73}"/>
              </a:ext>
            </a:extLst>
          </p:cNvPr>
          <p:cNvCxnSpPr>
            <a:cxnSpLocks/>
          </p:cNvCxnSpPr>
          <p:nvPr/>
        </p:nvCxnSpPr>
        <p:spPr>
          <a:xfrm>
            <a:off x="13412437" y="84978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E1914649-3FF2-90B9-1D67-27733204ABEC}"/>
              </a:ext>
            </a:extLst>
          </p:cNvPr>
          <p:cNvCxnSpPr>
            <a:cxnSpLocks/>
          </p:cNvCxnSpPr>
          <p:nvPr/>
        </p:nvCxnSpPr>
        <p:spPr>
          <a:xfrm>
            <a:off x="13407325" y="80068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A464EDAA-060E-1E21-AAC6-CAAD00E47741}"/>
              </a:ext>
            </a:extLst>
          </p:cNvPr>
          <p:cNvCxnSpPr/>
          <p:nvPr/>
        </p:nvCxnSpPr>
        <p:spPr>
          <a:xfrm>
            <a:off x="13405625" y="98172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Trapezium 3">
            <a:extLst>
              <a:ext uri="{FF2B5EF4-FFF2-40B4-BE49-F238E27FC236}">
                <a16:creationId xmlns:a16="http://schemas.microsoft.com/office/drawing/2014/main" id="{6A5BDB3F-E765-D449-8FDC-55E0E3FECA9D}"/>
              </a:ext>
            </a:extLst>
          </p:cNvPr>
          <p:cNvSpPr/>
          <p:nvPr/>
        </p:nvSpPr>
        <p:spPr>
          <a:xfrm rot="10800000">
            <a:off x="13162257" y="95315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0" name="Group 829">
            <a:extLst>
              <a:ext uri="{FF2B5EF4-FFF2-40B4-BE49-F238E27FC236}">
                <a16:creationId xmlns:a16="http://schemas.microsoft.com/office/drawing/2014/main" id="{4C7BECC8-E1BA-8AC6-BE3C-315C5668F552}"/>
              </a:ext>
            </a:extLst>
          </p:cNvPr>
          <p:cNvGrpSpPr/>
          <p:nvPr/>
        </p:nvGrpSpPr>
        <p:grpSpPr>
          <a:xfrm>
            <a:off x="13084516" y="9071096"/>
            <a:ext cx="634652" cy="324178"/>
            <a:chOff x="3448663" y="1963491"/>
            <a:chExt cx="2171399" cy="1109143"/>
          </a:xfrm>
        </p:grpSpPr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70A080EE-96F5-9378-5F76-9D884C88A4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33" name="Chevron 23">
                <a:extLst>
                  <a:ext uri="{FF2B5EF4-FFF2-40B4-BE49-F238E27FC236}">
                    <a16:creationId xmlns:a16="http://schemas.microsoft.com/office/drawing/2014/main" id="{2D186963-E00C-7DD1-A186-8E039CCD4B1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Chevron 24">
                <a:extLst>
                  <a:ext uri="{FF2B5EF4-FFF2-40B4-BE49-F238E27FC236}">
                    <a16:creationId xmlns:a16="http://schemas.microsoft.com/office/drawing/2014/main" id="{4ABB9392-4A48-BFF1-517E-9CA6F92365F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5" name="Chevron 25">
                <a:extLst>
                  <a:ext uri="{FF2B5EF4-FFF2-40B4-BE49-F238E27FC236}">
                    <a16:creationId xmlns:a16="http://schemas.microsoft.com/office/drawing/2014/main" id="{13F82AF4-6ED3-3F31-7578-0F9AFC8D20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6" name="Chevron 26">
                <a:extLst>
                  <a:ext uri="{FF2B5EF4-FFF2-40B4-BE49-F238E27FC236}">
                    <a16:creationId xmlns:a16="http://schemas.microsoft.com/office/drawing/2014/main" id="{F7133DB0-D8FB-7A57-9111-D1482D9E407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7" name="Chevron 27">
                <a:extLst>
                  <a:ext uri="{FF2B5EF4-FFF2-40B4-BE49-F238E27FC236}">
                    <a16:creationId xmlns:a16="http://schemas.microsoft.com/office/drawing/2014/main" id="{E7CE63F0-8262-45F3-0CC9-4735BC68935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8" name="Chevron 28">
                <a:extLst>
                  <a:ext uri="{FF2B5EF4-FFF2-40B4-BE49-F238E27FC236}">
                    <a16:creationId xmlns:a16="http://schemas.microsoft.com/office/drawing/2014/main" id="{71094B26-0C9A-5375-943C-86F949D28C29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9" name="Chevron 29">
                <a:extLst>
                  <a:ext uri="{FF2B5EF4-FFF2-40B4-BE49-F238E27FC236}">
                    <a16:creationId xmlns:a16="http://schemas.microsoft.com/office/drawing/2014/main" id="{2C16B58A-7873-2FE4-476A-6173BD642B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0" name="Chevron 30">
                <a:extLst>
                  <a:ext uri="{FF2B5EF4-FFF2-40B4-BE49-F238E27FC236}">
                    <a16:creationId xmlns:a16="http://schemas.microsoft.com/office/drawing/2014/main" id="{D6B0CD36-6B35-7ECF-FCBA-6BF4064BCFF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1" name="Chevron 31">
                <a:extLst>
                  <a:ext uri="{FF2B5EF4-FFF2-40B4-BE49-F238E27FC236}">
                    <a16:creationId xmlns:a16="http://schemas.microsoft.com/office/drawing/2014/main" id="{B29311EA-CAC8-7DCB-6843-9DAECAEC948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50821B33-B959-9CDD-57EA-FADC77F6A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8180A05C-708C-1EE1-2A03-82DF96073F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2" name="Rounded Rectangle 22">
              <a:extLst>
                <a:ext uri="{FF2B5EF4-FFF2-40B4-BE49-F238E27FC236}">
                  <a16:creationId xmlns:a16="http://schemas.microsoft.com/office/drawing/2014/main" id="{A5DB249D-A8CE-422F-8882-CF263FEF34A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E97F3D55-17E1-B850-EB58-ACC94DFB39A3}"/>
              </a:ext>
            </a:extLst>
          </p:cNvPr>
          <p:cNvGrpSpPr/>
          <p:nvPr/>
        </p:nvGrpSpPr>
        <p:grpSpPr>
          <a:xfrm>
            <a:off x="13866577" y="9138592"/>
            <a:ext cx="213697" cy="188842"/>
            <a:chOff x="6114441" y="4148345"/>
            <a:chExt cx="240990" cy="212959"/>
          </a:xfrm>
        </p:grpSpPr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092009FE-CF06-BD94-9C31-3159188E6D2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C9A497CF-7EED-0D41-3B7C-17934F27CE1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8AB6614F-9A3D-A330-8439-FCD77FE76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7F1E6DB5-EB7D-27D8-67C1-578A357052DA}"/>
              </a:ext>
            </a:extLst>
          </p:cNvPr>
          <p:cNvCxnSpPr>
            <a:cxnSpLocks/>
          </p:cNvCxnSpPr>
          <p:nvPr/>
        </p:nvCxnSpPr>
        <p:spPr>
          <a:xfrm>
            <a:off x="13406130" y="93948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9" name="Rounded Rectangle 90">
            <a:extLst>
              <a:ext uri="{FF2B5EF4-FFF2-40B4-BE49-F238E27FC236}">
                <a16:creationId xmlns:a16="http://schemas.microsoft.com/office/drawing/2014/main" id="{11D38F6A-F553-3354-AF16-BE920C3FC7D6}"/>
              </a:ext>
            </a:extLst>
          </p:cNvPr>
          <p:cNvSpPr/>
          <p:nvPr/>
        </p:nvSpPr>
        <p:spPr>
          <a:xfrm>
            <a:off x="13108645" y="993546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Rounded Rectangle 91">
            <a:extLst>
              <a:ext uri="{FF2B5EF4-FFF2-40B4-BE49-F238E27FC236}">
                <a16:creationId xmlns:a16="http://schemas.microsoft.com/office/drawing/2014/main" id="{BA7405BB-9723-655B-764E-22D6BA98BB2C}"/>
              </a:ext>
            </a:extLst>
          </p:cNvPr>
          <p:cNvSpPr/>
          <p:nvPr/>
        </p:nvSpPr>
        <p:spPr>
          <a:xfrm>
            <a:off x="13107129" y="103802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D4A5BBA5-91BA-C86F-14A4-B989D3486B18}"/>
              </a:ext>
            </a:extLst>
          </p:cNvPr>
          <p:cNvGrpSpPr/>
          <p:nvPr/>
        </p:nvGrpSpPr>
        <p:grpSpPr>
          <a:xfrm>
            <a:off x="13903823" y="9995611"/>
            <a:ext cx="213697" cy="188842"/>
            <a:chOff x="6114441" y="4148345"/>
            <a:chExt cx="240990" cy="212959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E4E0EA5B-57AC-207B-7A56-B57DE2EE8F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3" name="Straight Connector 852">
              <a:extLst>
                <a:ext uri="{FF2B5EF4-FFF2-40B4-BE49-F238E27FC236}">
                  <a16:creationId xmlns:a16="http://schemas.microsoft.com/office/drawing/2014/main" id="{3D59CA19-A307-7756-F969-670790AE885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06730FAC-D526-4841-D01F-4CC273561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275D2FAD-E85F-B88E-9F55-112747EAC859}"/>
              </a:ext>
            </a:extLst>
          </p:cNvPr>
          <p:cNvGrpSpPr/>
          <p:nvPr/>
        </p:nvGrpSpPr>
        <p:grpSpPr>
          <a:xfrm>
            <a:off x="13901431" y="10435383"/>
            <a:ext cx="213697" cy="188842"/>
            <a:chOff x="6114441" y="4148345"/>
            <a:chExt cx="240990" cy="212959"/>
          </a:xfrm>
        </p:grpSpPr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CB22BBE2-138C-9495-48D1-C38CD780A36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35BD72FC-CCC2-040D-1B1A-E0FA89D0D2A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C49CC123-6702-CF60-E43A-7D1ABE468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5" name="Rounded Rectangle 106">
            <a:extLst>
              <a:ext uri="{FF2B5EF4-FFF2-40B4-BE49-F238E27FC236}">
                <a16:creationId xmlns:a16="http://schemas.microsoft.com/office/drawing/2014/main" id="{56D0B3EF-66C1-9FD8-2B78-A6A89E8A2AC7}"/>
              </a:ext>
            </a:extLst>
          </p:cNvPr>
          <p:cNvSpPr/>
          <p:nvPr/>
        </p:nvSpPr>
        <p:spPr>
          <a:xfrm>
            <a:off x="13104744" y="1082968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62670291-6E02-72A6-8AB5-2A334C9A044B}"/>
              </a:ext>
            </a:extLst>
          </p:cNvPr>
          <p:cNvGrpSpPr/>
          <p:nvPr/>
        </p:nvGrpSpPr>
        <p:grpSpPr>
          <a:xfrm>
            <a:off x="13926287" y="10878211"/>
            <a:ext cx="188841" cy="188842"/>
            <a:chOff x="8672660" y="5000203"/>
            <a:chExt cx="188841" cy="188842"/>
          </a:xfrm>
        </p:grpSpPr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8D073230-8518-EDC9-2585-4EDFB7C9A2A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8" name="Freeform 133">
              <a:extLst>
                <a:ext uri="{FF2B5EF4-FFF2-40B4-BE49-F238E27FC236}">
                  <a16:creationId xmlns:a16="http://schemas.microsoft.com/office/drawing/2014/main" id="{11237457-D24A-3472-9F25-832BB893479B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67828CF4-6F09-BE89-55D2-17B2B594F4DB}"/>
              </a:ext>
            </a:extLst>
          </p:cNvPr>
          <p:cNvCxnSpPr/>
          <p:nvPr/>
        </p:nvCxnSpPr>
        <p:spPr>
          <a:xfrm>
            <a:off x="13419541" y="1026607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23822F44-1498-49CF-3A51-EE4845DF5B88}"/>
              </a:ext>
            </a:extLst>
          </p:cNvPr>
          <p:cNvCxnSpPr/>
          <p:nvPr/>
        </p:nvCxnSpPr>
        <p:spPr>
          <a:xfrm>
            <a:off x="13419541" y="106980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" name="Oval 870">
            <a:extLst>
              <a:ext uri="{FF2B5EF4-FFF2-40B4-BE49-F238E27FC236}">
                <a16:creationId xmlns:a16="http://schemas.microsoft.com/office/drawing/2014/main" id="{A9D70376-E113-7979-D1B5-98866CAF863A}"/>
              </a:ext>
            </a:extLst>
          </p:cNvPr>
          <p:cNvSpPr/>
          <p:nvPr/>
        </p:nvSpPr>
        <p:spPr>
          <a:xfrm>
            <a:off x="13263017" y="1131207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C327C256-8D3F-B39E-AE98-FBCAD45AE14A}"/>
              </a:ext>
            </a:extLst>
          </p:cNvPr>
          <p:cNvCxnSpPr/>
          <p:nvPr/>
        </p:nvCxnSpPr>
        <p:spPr>
          <a:xfrm>
            <a:off x="13315528" y="1118124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3" name="Oval 872">
            <a:extLst>
              <a:ext uri="{FF2B5EF4-FFF2-40B4-BE49-F238E27FC236}">
                <a16:creationId xmlns:a16="http://schemas.microsoft.com/office/drawing/2014/main" id="{0DA8107B-C798-9AE2-0671-17DBA87891F0}"/>
              </a:ext>
            </a:extLst>
          </p:cNvPr>
          <p:cNvSpPr/>
          <p:nvPr/>
        </p:nvSpPr>
        <p:spPr>
          <a:xfrm>
            <a:off x="13465352" y="1130842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D47C8750-9015-6939-4025-5EDE7875C1B8}"/>
              </a:ext>
            </a:extLst>
          </p:cNvPr>
          <p:cNvCxnSpPr/>
          <p:nvPr/>
        </p:nvCxnSpPr>
        <p:spPr>
          <a:xfrm>
            <a:off x="13516340" y="1118421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7" name="Group 876">
            <a:extLst>
              <a:ext uri="{FF2B5EF4-FFF2-40B4-BE49-F238E27FC236}">
                <a16:creationId xmlns:a16="http://schemas.microsoft.com/office/drawing/2014/main" id="{7450AD1B-4229-AFC4-F5AE-26D185B17C47}"/>
              </a:ext>
            </a:extLst>
          </p:cNvPr>
          <p:cNvGrpSpPr/>
          <p:nvPr/>
        </p:nvGrpSpPr>
        <p:grpSpPr>
          <a:xfrm>
            <a:off x="6675985" y="2300285"/>
            <a:ext cx="295854" cy="380003"/>
            <a:chOff x="6675985" y="2300285"/>
            <a:chExt cx="295854" cy="380003"/>
          </a:xfrm>
        </p:grpSpPr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0A69691B-5AE8-ACEE-2324-F18773A40FF4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6" name="Arc 875">
              <a:extLst>
                <a:ext uri="{FF2B5EF4-FFF2-40B4-BE49-F238E27FC236}">
                  <a16:creationId xmlns:a16="http://schemas.microsoft.com/office/drawing/2014/main" id="{97F5EEA7-6158-366B-10C9-62B7AA2DD4E4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096D6FC7-E58B-BF4D-110D-D02D64624EFF}"/>
              </a:ext>
            </a:extLst>
          </p:cNvPr>
          <p:cNvGrpSpPr/>
          <p:nvPr/>
        </p:nvGrpSpPr>
        <p:grpSpPr>
          <a:xfrm>
            <a:off x="6676447" y="1866113"/>
            <a:ext cx="295854" cy="380003"/>
            <a:chOff x="6675985" y="2300285"/>
            <a:chExt cx="295854" cy="380003"/>
          </a:xfrm>
        </p:grpSpPr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E87801BA-3EB9-3808-F7DD-40D1EB99904F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0" name="Arc 879">
              <a:extLst>
                <a:ext uri="{FF2B5EF4-FFF2-40B4-BE49-F238E27FC236}">
                  <a16:creationId xmlns:a16="http://schemas.microsoft.com/office/drawing/2014/main" id="{598E3A31-AFD8-8EA7-8C1E-553C87FA174C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1" name="Group 880">
            <a:extLst>
              <a:ext uri="{FF2B5EF4-FFF2-40B4-BE49-F238E27FC236}">
                <a16:creationId xmlns:a16="http://schemas.microsoft.com/office/drawing/2014/main" id="{D5E21E89-EF55-3707-B1BD-2F03B0D410E1}"/>
              </a:ext>
            </a:extLst>
          </p:cNvPr>
          <p:cNvGrpSpPr/>
          <p:nvPr/>
        </p:nvGrpSpPr>
        <p:grpSpPr>
          <a:xfrm>
            <a:off x="6684495" y="3594401"/>
            <a:ext cx="295854" cy="380003"/>
            <a:chOff x="6675985" y="2300285"/>
            <a:chExt cx="295854" cy="380003"/>
          </a:xfrm>
        </p:grpSpPr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D9720BD5-833E-B058-D6D6-F17A9EA8A702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3" name="Arc 882">
              <a:extLst>
                <a:ext uri="{FF2B5EF4-FFF2-40B4-BE49-F238E27FC236}">
                  <a16:creationId xmlns:a16="http://schemas.microsoft.com/office/drawing/2014/main" id="{E76CB65F-6E97-EB36-3C54-2CE5D059C84E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18C758B5-4734-95D4-656D-368C50B73B77}"/>
              </a:ext>
            </a:extLst>
          </p:cNvPr>
          <p:cNvGrpSpPr/>
          <p:nvPr/>
        </p:nvGrpSpPr>
        <p:grpSpPr>
          <a:xfrm>
            <a:off x="6684957" y="3160229"/>
            <a:ext cx="295854" cy="380003"/>
            <a:chOff x="6675985" y="2300285"/>
            <a:chExt cx="295854" cy="380003"/>
          </a:xfrm>
        </p:grpSpPr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E751B60B-DEF0-187B-B3FA-DC369ED9DA4E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6" name="Arc 885">
              <a:extLst>
                <a:ext uri="{FF2B5EF4-FFF2-40B4-BE49-F238E27FC236}">
                  <a16:creationId xmlns:a16="http://schemas.microsoft.com/office/drawing/2014/main" id="{F64A3C4B-90EA-3557-9C2E-1224F21CC9B3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9BEA78C9-7AB0-1D02-CE3B-713B0F7699A0}"/>
              </a:ext>
            </a:extLst>
          </p:cNvPr>
          <p:cNvGrpSpPr/>
          <p:nvPr/>
        </p:nvGrpSpPr>
        <p:grpSpPr>
          <a:xfrm>
            <a:off x="6681204" y="5329689"/>
            <a:ext cx="295854" cy="380003"/>
            <a:chOff x="6675985" y="2300285"/>
            <a:chExt cx="295854" cy="380003"/>
          </a:xfrm>
        </p:grpSpPr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AF1493A9-FAE1-873E-A099-D4C5AC15E64B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9" name="Arc 888">
              <a:extLst>
                <a:ext uri="{FF2B5EF4-FFF2-40B4-BE49-F238E27FC236}">
                  <a16:creationId xmlns:a16="http://schemas.microsoft.com/office/drawing/2014/main" id="{DBC2A821-21DB-BD30-AC82-B97A151AAF1F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A2E52014-1F09-EB3E-8A35-F17D50B74991}"/>
              </a:ext>
            </a:extLst>
          </p:cNvPr>
          <p:cNvGrpSpPr/>
          <p:nvPr/>
        </p:nvGrpSpPr>
        <p:grpSpPr>
          <a:xfrm>
            <a:off x="6681666" y="4895517"/>
            <a:ext cx="295854" cy="380003"/>
            <a:chOff x="6675985" y="2300285"/>
            <a:chExt cx="295854" cy="380003"/>
          </a:xfrm>
        </p:grpSpPr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68C7FD18-A6E6-DB55-B53B-D2A01DF49075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2" name="Arc 891">
              <a:extLst>
                <a:ext uri="{FF2B5EF4-FFF2-40B4-BE49-F238E27FC236}">
                  <a16:creationId xmlns:a16="http://schemas.microsoft.com/office/drawing/2014/main" id="{38041D99-E8B8-EF28-04C2-88F7868549DA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D6117F4D-C63C-E89D-03DC-7724C01C1A31}"/>
              </a:ext>
            </a:extLst>
          </p:cNvPr>
          <p:cNvGrpSpPr/>
          <p:nvPr/>
        </p:nvGrpSpPr>
        <p:grpSpPr>
          <a:xfrm>
            <a:off x="6688414" y="4457581"/>
            <a:ext cx="295854" cy="380003"/>
            <a:chOff x="6675985" y="2300285"/>
            <a:chExt cx="295854" cy="380003"/>
          </a:xfrm>
        </p:grpSpPr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48A5449-7090-7BA0-5CA1-85963789E7FC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5" name="Arc 894">
              <a:extLst>
                <a:ext uri="{FF2B5EF4-FFF2-40B4-BE49-F238E27FC236}">
                  <a16:creationId xmlns:a16="http://schemas.microsoft.com/office/drawing/2014/main" id="{01A45C0B-634E-0A23-87D4-9E60E24D514B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84E67E1-2E39-9314-8E1D-C9F3630EA8EE}"/>
              </a:ext>
            </a:extLst>
          </p:cNvPr>
          <p:cNvGrpSpPr/>
          <p:nvPr/>
        </p:nvGrpSpPr>
        <p:grpSpPr>
          <a:xfrm>
            <a:off x="6670845" y="1017091"/>
            <a:ext cx="295854" cy="380003"/>
            <a:chOff x="6675985" y="2300285"/>
            <a:chExt cx="295854" cy="380003"/>
          </a:xfrm>
        </p:grpSpPr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C9E1700-9679-680B-EB05-0C837E17ABB7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8" name="Arc 897">
              <a:extLst>
                <a:ext uri="{FF2B5EF4-FFF2-40B4-BE49-F238E27FC236}">
                  <a16:creationId xmlns:a16="http://schemas.microsoft.com/office/drawing/2014/main" id="{D6FE0E8B-3B44-758D-E573-C79731F92E5B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DF7A646-0C2E-EE03-8034-DB3D8A681D9C}"/>
              </a:ext>
            </a:extLst>
          </p:cNvPr>
          <p:cNvSpPr/>
          <p:nvPr/>
        </p:nvSpPr>
        <p:spPr>
          <a:xfrm>
            <a:off x="5983139" y="736862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1E44C7-3A38-DDE4-79BE-A5D6D4D4EC6C}"/>
              </a:ext>
            </a:extLst>
          </p:cNvPr>
          <p:cNvGrpSpPr/>
          <p:nvPr/>
        </p:nvGrpSpPr>
        <p:grpSpPr>
          <a:xfrm>
            <a:off x="6781844" y="9888215"/>
            <a:ext cx="213697" cy="188842"/>
            <a:chOff x="6114441" y="4148345"/>
            <a:chExt cx="240990" cy="2129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6E712B1-CB6A-B5B7-41F9-0C572597EB5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B410E8A-2055-639B-6361-139BB9E64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29B899-01E3-B05C-570C-01A3C145B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ounded Rectangle 106">
            <a:extLst>
              <a:ext uri="{FF2B5EF4-FFF2-40B4-BE49-F238E27FC236}">
                <a16:creationId xmlns:a16="http://schemas.microsoft.com/office/drawing/2014/main" id="{D6A17FCB-7556-462B-1F71-3F6772AF554A}"/>
              </a:ext>
            </a:extLst>
          </p:cNvPr>
          <p:cNvSpPr/>
          <p:nvPr/>
        </p:nvSpPr>
        <p:spPr>
          <a:xfrm>
            <a:off x="5979608" y="783015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B2B078-62C2-4BBF-08AF-8877D7B9F26F}"/>
              </a:ext>
            </a:extLst>
          </p:cNvPr>
          <p:cNvGrpSpPr/>
          <p:nvPr/>
        </p:nvGrpSpPr>
        <p:grpSpPr>
          <a:xfrm>
            <a:off x="6801151" y="7905344"/>
            <a:ext cx="188841" cy="188842"/>
            <a:chOff x="8672660" y="5000203"/>
            <a:chExt cx="188841" cy="18884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FC664DB-3A5A-CBDF-0ED2-A307119FDEDA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E93B1953-F054-A0C6-B5B1-75D9E0A96F3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25BC17-ADEF-8F2D-1C5F-C4427C7F6DBE}"/>
              </a:ext>
            </a:extLst>
          </p:cNvPr>
          <p:cNvCxnSpPr/>
          <p:nvPr/>
        </p:nvCxnSpPr>
        <p:spPr>
          <a:xfrm>
            <a:off x="6305835" y="769280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Table 147">
            <a:extLst>
              <a:ext uri="{FF2B5EF4-FFF2-40B4-BE49-F238E27FC236}">
                <a16:creationId xmlns:a16="http://schemas.microsoft.com/office/drawing/2014/main" id="{515D906B-75B3-E8C6-7F77-10BBED40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60514"/>
              </p:ext>
            </p:extLst>
          </p:nvPr>
        </p:nvGraphicFramePr>
        <p:xfrm>
          <a:off x="1018899" y="6894746"/>
          <a:ext cx="4871943" cy="1309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176" name="Oval 175">
            <a:extLst>
              <a:ext uri="{FF2B5EF4-FFF2-40B4-BE49-F238E27FC236}">
                <a16:creationId xmlns:a16="http://schemas.microsoft.com/office/drawing/2014/main" id="{AECF6C54-7E46-4421-2195-FE0575E1DB51}"/>
              </a:ext>
            </a:extLst>
          </p:cNvPr>
          <p:cNvSpPr/>
          <p:nvPr/>
        </p:nvSpPr>
        <p:spPr>
          <a:xfrm>
            <a:off x="6137881" y="831253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6E6F24-B932-9C76-A21C-CEBF12C86C91}"/>
              </a:ext>
            </a:extLst>
          </p:cNvPr>
          <p:cNvCxnSpPr/>
          <p:nvPr/>
        </p:nvCxnSpPr>
        <p:spPr>
          <a:xfrm>
            <a:off x="6190392" y="818170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1E2B972-58FF-1272-D207-B55A428467A5}"/>
              </a:ext>
            </a:extLst>
          </p:cNvPr>
          <p:cNvCxnSpPr/>
          <p:nvPr/>
        </p:nvCxnSpPr>
        <p:spPr>
          <a:xfrm rot="10800000">
            <a:off x="6061763" y="719780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hevron 337">
            <a:extLst>
              <a:ext uri="{FF2B5EF4-FFF2-40B4-BE49-F238E27FC236}">
                <a16:creationId xmlns:a16="http://schemas.microsoft.com/office/drawing/2014/main" id="{CB450481-C136-66FA-6160-195981D99FFE}"/>
              </a:ext>
            </a:extLst>
          </p:cNvPr>
          <p:cNvSpPr/>
          <p:nvPr/>
        </p:nvSpPr>
        <p:spPr>
          <a:xfrm rot="5400000">
            <a:off x="5942309" y="701029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10B22A-6B34-CE9E-0DB3-54BE49CF233B}"/>
              </a:ext>
            </a:extLst>
          </p:cNvPr>
          <p:cNvSpPr/>
          <p:nvPr/>
        </p:nvSpPr>
        <p:spPr>
          <a:xfrm>
            <a:off x="6340216" y="83088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FC250B-EA27-029C-2141-2893D074429F}"/>
              </a:ext>
            </a:extLst>
          </p:cNvPr>
          <p:cNvCxnSpPr/>
          <p:nvPr/>
        </p:nvCxnSpPr>
        <p:spPr>
          <a:xfrm>
            <a:off x="6391204" y="81846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D8313C9-42AA-9CA8-5793-6E46066D8BA4}"/>
              </a:ext>
            </a:extLst>
          </p:cNvPr>
          <p:cNvCxnSpPr/>
          <p:nvPr/>
        </p:nvCxnSpPr>
        <p:spPr>
          <a:xfrm rot="10800000">
            <a:off x="6532819" y="72019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hevron 337">
            <a:extLst>
              <a:ext uri="{FF2B5EF4-FFF2-40B4-BE49-F238E27FC236}">
                <a16:creationId xmlns:a16="http://schemas.microsoft.com/office/drawing/2014/main" id="{0DFB6522-3B53-6BC5-DA61-21DDE285212B}"/>
              </a:ext>
            </a:extLst>
          </p:cNvPr>
          <p:cNvSpPr/>
          <p:nvPr/>
        </p:nvSpPr>
        <p:spPr>
          <a:xfrm rot="5400000">
            <a:off x="6413365" y="70144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518784-009A-A093-375C-ACD184C47D6A}"/>
              </a:ext>
            </a:extLst>
          </p:cNvPr>
          <p:cNvSpPr txBox="1"/>
          <p:nvPr/>
        </p:nvSpPr>
        <p:spPr>
          <a:xfrm>
            <a:off x="5592953" y="67664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13677B-668D-5274-C274-5F5CA0CA7077}"/>
              </a:ext>
            </a:extLst>
          </p:cNvPr>
          <p:cNvSpPr txBox="1"/>
          <p:nvPr/>
        </p:nvSpPr>
        <p:spPr>
          <a:xfrm>
            <a:off x="6311054" y="676009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5CA73-58B9-9BE3-9AD6-A0641E0F399F}"/>
              </a:ext>
            </a:extLst>
          </p:cNvPr>
          <p:cNvSpPr txBox="1"/>
          <p:nvPr/>
        </p:nvSpPr>
        <p:spPr>
          <a:xfrm>
            <a:off x="5710654" y="8476071"/>
            <a:ext cx="121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4" name="Rounded Rectangle 8">
            <a:extLst>
              <a:ext uri="{FF2B5EF4-FFF2-40B4-BE49-F238E27FC236}">
                <a16:creationId xmlns:a16="http://schemas.microsoft.com/office/drawing/2014/main" id="{2EA79DC7-B9CB-34B4-DADE-B4352D11A8AC}"/>
              </a:ext>
            </a:extLst>
          </p:cNvPr>
          <p:cNvSpPr/>
          <p:nvPr/>
        </p:nvSpPr>
        <p:spPr>
          <a:xfrm>
            <a:off x="5983139" y="931634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06">
            <a:extLst>
              <a:ext uri="{FF2B5EF4-FFF2-40B4-BE49-F238E27FC236}">
                <a16:creationId xmlns:a16="http://schemas.microsoft.com/office/drawing/2014/main" id="{85601D7C-5D5B-CCE7-3226-61F9F231C05D}"/>
              </a:ext>
            </a:extLst>
          </p:cNvPr>
          <p:cNvSpPr/>
          <p:nvPr/>
        </p:nvSpPr>
        <p:spPr>
          <a:xfrm>
            <a:off x="5984532" y="102430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692ED2-0CAC-800F-E984-F5D7CD0C7E34}"/>
              </a:ext>
            </a:extLst>
          </p:cNvPr>
          <p:cNvGrpSpPr/>
          <p:nvPr/>
        </p:nvGrpSpPr>
        <p:grpSpPr>
          <a:xfrm>
            <a:off x="6806075" y="10318289"/>
            <a:ext cx="188841" cy="188842"/>
            <a:chOff x="8672660" y="5000203"/>
            <a:chExt cx="188841" cy="18884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F647C7-367A-7D30-6B69-45F9AF6F7A4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CB89BFA3-3B04-068E-9242-848F59CD386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D85523-8442-7851-7F4B-D4A4BE1B842A}"/>
              </a:ext>
            </a:extLst>
          </p:cNvPr>
          <p:cNvCxnSpPr/>
          <p:nvPr/>
        </p:nvCxnSpPr>
        <p:spPr>
          <a:xfrm>
            <a:off x="6305835" y="96405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147">
            <a:extLst>
              <a:ext uri="{FF2B5EF4-FFF2-40B4-BE49-F238E27FC236}">
                <a16:creationId xmlns:a16="http://schemas.microsoft.com/office/drawing/2014/main" id="{2551BEC2-2350-9563-10FA-CCA709F33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40763"/>
              </p:ext>
            </p:extLst>
          </p:nvPr>
        </p:nvGraphicFramePr>
        <p:xfrm>
          <a:off x="1018899" y="8842466"/>
          <a:ext cx="4871943" cy="17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04" name="Oval 203">
            <a:extLst>
              <a:ext uri="{FF2B5EF4-FFF2-40B4-BE49-F238E27FC236}">
                <a16:creationId xmlns:a16="http://schemas.microsoft.com/office/drawing/2014/main" id="{1FCF58CD-20FA-0DF3-B28E-D2B8C73DF6E7}"/>
              </a:ext>
            </a:extLst>
          </p:cNvPr>
          <p:cNvSpPr/>
          <p:nvPr/>
        </p:nvSpPr>
        <p:spPr>
          <a:xfrm>
            <a:off x="6142805" y="107254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A46CA6F-87D0-F855-4B1D-2EF2316A881E}"/>
              </a:ext>
            </a:extLst>
          </p:cNvPr>
          <p:cNvCxnSpPr/>
          <p:nvPr/>
        </p:nvCxnSpPr>
        <p:spPr>
          <a:xfrm>
            <a:off x="6195316" y="105946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286AF95-36D0-9050-5D61-CBAC14A46976}"/>
              </a:ext>
            </a:extLst>
          </p:cNvPr>
          <p:cNvCxnSpPr/>
          <p:nvPr/>
        </p:nvCxnSpPr>
        <p:spPr>
          <a:xfrm rot="10800000">
            <a:off x="6061763" y="9145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hevron 337">
            <a:extLst>
              <a:ext uri="{FF2B5EF4-FFF2-40B4-BE49-F238E27FC236}">
                <a16:creationId xmlns:a16="http://schemas.microsoft.com/office/drawing/2014/main" id="{79980181-8032-E2CD-8AB9-46AE9ADFC4B3}"/>
              </a:ext>
            </a:extLst>
          </p:cNvPr>
          <p:cNvSpPr/>
          <p:nvPr/>
        </p:nvSpPr>
        <p:spPr>
          <a:xfrm rot="5400000">
            <a:off x="5942309" y="895801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A4E5B5-8CD6-CF42-9A0B-8D8F55245CF0}"/>
              </a:ext>
            </a:extLst>
          </p:cNvPr>
          <p:cNvSpPr/>
          <p:nvPr/>
        </p:nvSpPr>
        <p:spPr>
          <a:xfrm>
            <a:off x="6345140" y="107218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A73C700-48D9-9851-42FA-FBFED4816DD6}"/>
              </a:ext>
            </a:extLst>
          </p:cNvPr>
          <p:cNvCxnSpPr/>
          <p:nvPr/>
        </p:nvCxnSpPr>
        <p:spPr>
          <a:xfrm>
            <a:off x="6396128" y="105976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6D6822-6C63-A7CA-6FA9-0D13A933B1A6}"/>
              </a:ext>
            </a:extLst>
          </p:cNvPr>
          <p:cNvCxnSpPr/>
          <p:nvPr/>
        </p:nvCxnSpPr>
        <p:spPr>
          <a:xfrm rot="10800000">
            <a:off x="6532819" y="91496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hevron 337">
            <a:extLst>
              <a:ext uri="{FF2B5EF4-FFF2-40B4-BE49-F238E27FC236}">
                <a16:creationId xmlns:a16="http://schemas.microsoft.com/office/drawing/2014/main" id="{87702622-8231-E351-5AC7-75D6D4056D4D}"/>
              </a:ext>
            </a:extLst>
          </p:cNvPr>
          <p:cNvSpPr/>
          <p:nvPr/>
        </p:nvSpPr>
        <p:spPr>
          <a:xfrm rot="5400000">
            <a:off x="6413365" y="896212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B030D8F-2E72-8E84-583D-FDB92C06A3AD}"/>
              </a:ext>
            </a:extLst>
          </p:cNvPr>
          <p:cNvSpPr txBox="1"/>
          <p:nvPr/>
        </p:nvSpPr>
        <p:spPr>
          <a:xfrm>
            <a:off x="5592953" y="871413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BE6C45-9AFD-E492-D2CB-29C8D514A34F}"/>
              </a:ext>
            </a:extLst>
          </p:cNvPr>
          <p:cNvSpPr txBox="1"/>
          <p:nvPr/>
        </p:nvSpPr>
        <p:spPr>
          <a:xfrm>
            <a:off x="6311054" y="87078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9BDDF7-C170-9CFB-A2EC-6EDD4110A796}"/>
              </a:ext>
            </a:extLst>
          </p:cNvPr>
          <p:cNvSpPr txBox="1"/>
          <p:nvPr/>
        </p:nvSpPr>
        <p:spPr>
          <a:xfrm>
            <a:off x="5725571" y="10880091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16" name="Rounded Rectangle 106">
            <a:extLst>
              <a:ext uri="{FF2B5EF4-FFF2-40B4-BE49-F238E27FC236}">
                <a16:creationId xmlns:a16="http://schemas.microsoft.com/office/drawing/2014/main" id="{139BC9E0-24B2-0790-D6C2-0E4D8D76CAA9}"/>
              </a:ext>
            </a:extLst>
          </p:cNvPr>
          <p:cNvSpPr/>
          <p:nvPr/>
        </p:nvSpPr>
        <p:spPr>
          <a:xfrm>
            <a:off x="5990195" y="97873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DEBBA3-619A-5A9A-8F97-7A8D2D84FE61}"/>
              </a:ext>
            </a:extLst>
          </p:cNvPr>
          <p:cNvCxnSpPr/>
          <p:nvPr/>
        </p:nvCxnSpPr>
        <p:spPr>
          <a:xfrm>
            <a:off x="6305446" y="10096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FC9CC46-7298-1C0A-0942-E04D3F3BC86D}"/>
              </a:ext>
            </a:extLst>
          </p:cNvPr>
          <p:cNvGrpSpPr/>
          <p:nvPr/>
        </p:nvGrpSpPr>
        <p:grpSpPr>
          <a:xfrm>
            <a:off x="6781844" y="12250890"/>
            <a:ext cx="213697" cy="188842"/>
            <a:chOff x="6114441" y="4148345"/>
            <a:chExt cx="240990" cy="21295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F6A69B-4EF9-4195-EB94-BF2FDEEA9F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4DE431-E2EB-0DF1-C695-5B72953E15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289C7E2-B6C0-A257-1103-0BE9D65F0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ounded Rectangle 8">
            <a:extLst>
              <a:ext uri="{FF2B5EF4-FFF2-40B4-BE49-F238E27FC236}">
                <a16:creationId xmlns:a16="http://schemas.microsoft.com/office/drawing/2014/main" id="{28BFB3CE-09B1-7C04-D9C8-FC80F78F3B7B}"/>
              </a:ext>
            </a:extLst>
          </p:cNvPr>
          <p:cNvSpPr/>
          <p:nvPr/>
        </p:nvSpPr>
        <p:spPr>
          <a:xfrm>
            <a:off x="5983139" y="1167901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106">
            <a:extLst>
              <a:ext uri="{FF2B5EF4-FFF2-40B4-BE49-F238E27FC236}">
                <a16:creationId xmlns:a16="http://schemas.microsoft.com/office/drawing/2014/main" id="{DB4170A6-CABA-1333-517B-6A522009FFB2}"/>
              </a:ext>
            </a:extLst>
          </p:cNvPr>
          <p:cNvSpPr/>
          <p:nvPr/>
        </p:nvSpPr>
        <p:spPr>
          <a:xfrm>
            <a:off x="5990195" y="1312955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55CF39-F6BE-81B6-B53B-5D2B6FA6FA4A}"/>
              </a:ext>
            </a:extLst>
          </p:cNvPr>
          <p:cNvGrpSpPr/>
          <p:nvPr/>
        </p:nvGrpSpPr>
        <p:grpSpPr>
          <a:xfrm>
            <a:off x="6811738" y="13204751"/>
            <a:ext cx="188841" cy="188842"/>
            <a:chOff x="8672660" y="5000203"/>
            <a:chExt cx="188841" cy="18884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93AB654-B706-5C68-8E64-CE86E2A2699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5B159A5F-D380-A452-D7B2-8852F4810C13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F0E4D9E-6E6A-F1F6-174B-905B2A7D032D}"/>
              </a:ext>
            </a:extLst>
          </p:cNvPr>
          <p:cNvCxnSpPr/>
          <p:nvPr/>
        </p:nvCxnSpPr>
        <p:spPr>
          <a:xfrm>
            <a:off x="6305835" y="1200319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Table 147">
            <a:extLst>
              <a:ext uri="{FF2B5EF4-FFF2-40B4-BE49-F238E27FC236}">
                <a16:creationId xmlns:a16="http://schemas.microsoft.com/office/drawing/2014/main" id="{00E11944-F4CA-F820-EC16-9E4C19BE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5348"/>
              </p:ext>
            </p:extLst>
          </p:nvPr>
        </p:nvGraphicFramePr>
        <p:xfrm>
          <a:off x="1018899" y="11205141"/>
          <a:ext cx="4871943" cy="228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9" name="Oval 228">
            <a:extLst>
              <a:ext uri="{FF2B5EF4-FFF2-40B4-BE49-F238E27FC236}">
                <a16:creationId xmlns:a16="http://schemas.microsoft.com/office/drawing/2014/main" id="{AA2A488F-BFCC-9F27-1953-E9D3124EADAA}"/>
              </a:ext>
            </a:extLst>
          </p:cNvPr>
          <p:cNvSpPr/>
          <p:nvPr/>
        </p:nvSpPr>
        <p:spPr>
          <a:xfrm>
            <a:off x="6148468" y="1361194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77AF494-FAA6-417C-39CA-FDFAC43D750A}"/>
              </a:ext>
            </a:extLst>
          </p:cNvPr>
          <p:cNvCxnSpPr/>
          <p:nvPr/>
        </p:nvCxnSpPr>
        <p:spPr>
          <a:xfrm>
            <a:off x="6200979" y="134811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BA74658-E0B6-8AC1-0039-D0CEF1DAA581}"/>
              </a:ext>
            </a:extLst>
          </p:cNvPr>
          <p:cNvCxnSpPr/>
          <p:nvPr/>
        </p:nvCxnSpPr>
        <p:spPr>
          <a:xfrm rot="10800000">
            <a:off x="6061763" y="115081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hevron 337">
            <a:extLst>
              <a:ext uri="{FF2B5EF4-FFF2-40B4-BE49-F238E27FC236}">
                <a16:creationId xmlns:a16="http://schemas.microsoft.com/office/drawing/2014/main" id="{F87628D3-5BA9-0FA8-DFB4-5467B1083E1B}"/>
              </a:ext>
            </a:extLst>
          </p:cNvPr>
          <p:cNvSpPr/>
          <p:nvPr/>
        </p:nvSpPr>
        <p:spPr>
          <a:xfrm rot="5400000">
            <a:off x="5942309" y="1132069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456A451-88CE-1082-C9AB-F9083AB14478}"/>
              </a:ext>
            </a:extLst>
          </p:cNvPr>
          <p:cNvSpPr/>
          <p:nvPr/>
        </p:nvSpPr>
        <p:spPr>
          <a:xfrm>
            <a:off x="6350803" y="1360829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B6DEBF-9247-4E40-6386-5F2D6F45A6BD}"/>
              </a:ext>
            </a:extLst>
          </p:cNvPr>
          <p:cNvCxnSpPr/>
          <p:nvPr/>
        </p:nvCxnSpPr>
        <p:spPr>
          <a:xfrm>
            <a:off x="6401791" y="134840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92525C3-FF1D-4A8A-9A71-028E88E5B913}"/>
              </a:ext>
            </a:extLst>
          </p:cNvPr>
          <p:cNvCxnSpPr/>
          <p:nvPr/>
        </p:nvCxnSpPr>
        <p:spPr>
          <a:xfrm rot="10800000">
            <a:off x="6532819" y="115123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hevron 337">
            <a:extLst>
              <a:ext uri="{FF2B5EF4-FFF2-40B4-BE49-F238E27FC236}">
                <a16:creationId xmlns:a16="http://schemas.microsoft.com/office/drawing/2014/main" id="{E861A590-9BE4-56DD-A737-F245F938A52F}"/>
              </a:ext>
            </a:extLst>
          </p:cNvPr>
          <p:cNvSpPr/>
          <p:nvPr/>
        </p:nvSpPr>
        <p:spPr>
          <a:xfrm rot="5400000">
            <a:off x="6413365" y="113248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73AA1A-AB14-A490-1F06-F7C7C33E8B1F}"/>
              </a:ext>
            </a:extLst>
          </p:cNvPr>
          <p:cNvSpPr txBox="1"/>
          <p:nvPr/>
        </p:nvSpPr>
        <p:spPr>
          <a:xfrm>
            <a:off x="5592953" y="1107681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7297174-A3DD-9B0F-C936-6BD5A9EE81AE}"/>
              </a:ext>
            </a:extLst>
          </p:cNvPr>
          <p:cNvSpPr txBox="1"/>
          <p:nvPr/>
        </p:nvSpPr>
        <p:spPr>
          <a:xfrm>
            <a:off x="6311054" y="1107049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9E806DA-E2D8-5A95-FBC9-1003183F5AD4}"/>
              </a:ext>
            </a:extLst>
          </p:cNvPr>
          <p:cNvSpPr txBox="1"/>
          <p:nvPr/>
        </p:nvSpPr>
        <p:spPr>
          <a:xfrm>
            <a:off x="5726530" y="1376917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40" name="Rounded Rectangle 106">
            <a:extLst>
              <a:ext uri="{FF2B5EF4-FFF2-40B4-BE49-F238E27FC236}">
                <a16:creationId xmlns:a16="http://schemas.microsoft.com/office/drawing/2014/main" id="{89DC081E-BCCF-5B86-9DB2-66CF9554904E}"/>
              </a:ext>
            </a:extLst>
          </p:cNvPr>
          <p:cNvSpPr/>
          <p:nvPr/>
        </p:nvSpPr>
        <p:spPr>
          <a:xfrm>
            <a:off x="5990195" y="1215005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6848BDC-9A28-759A-A958-B3481A79F8BE}"/>
              </a:ext>
            </a:extLst>
          </p:cNvPr>
          <p:cNvCxnSpPr/>
          <p:nvPr/>
        </p:nvCxnSpPr>
        <p:spPr>
          <a:xfrm>
            <a:off x="6311109" y="129833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B930422-89C9-E202-461F-4FE4808B586A}"/>
              </a:ext>
            </a:extLst>
          </p:cNvPr>
          <p:cNvGrpSpPr/>
          <p:nvPr/>
        </p:nvGrpSpPr>
        <p:grpSpPr>
          <a:xfrm>
            <a:off x="6774276" y="12739314"/>
            <a:ext cx="213697" cy="188842"/>
            <a:chOff x="6114441" y="4148345"/>
            <a:chExt cx="240990" cy="21295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23F2F2-E2A2-ABEB-B15C-E7422D9D98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3B57687-30AF-06E8-32D2-AEABC6F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A9483BE-8032-6C62-56B4-F573704F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03A9817-C271-A792-4546-07C29BA3C89E}"/>
              </a:ext>
            </a:extLst>
          </p:cNvPr>
          <p:cNvCxnSpPr/>
          <p:nvPr/>
        </p:nvCxnSpPr>
        <p:spPr>
          <a:xfrm>
            <a:off x="6298267" y="12491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ounded Rectangle 106">
            <a:extLst>
              <a:ext uri="{FF2B5EF4-FFF2-40B4-BE49-F238E27FC236}">
                <a16:creationId xmlns:a16="http://schemas.microsoft.com/office/drawing/2014/main" id="{2BC0C0B7-B382-9195-AD79-3CE2786EB80C}"/>
              </a:ext>
            </a:extLst>
          </p:cNvPr>
          <p:cNvSpPr/>
          <p:nvPr/>
        </p:nvSpPr>
        <p:spPr>
          <a:xfrm>
            <a:off x="5982627" y="126384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D3C0260-74D1-FE54-234A-B221D7308DCC}"/>
              </a:ext>
            </a:extLst>
          </p:cNvPr>
          <p:cNvGrpSpPr/>
          <p:nvPr/>
        </p:nvGrpSpPr>
        <p:grpSpPr>
          <a:xfrm>
            <a:off x="6781844" y="15175307"/>
            <a:ext cx="213697" cy="188842"/>
            <a:chOff x="6114441" y="4148345"/>
            <a:chExt cx="240990" cy="21295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E3DF9F7-49D5-F5DA-3782-7E88DD6A250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480453-C9DD-E136-A132-28E92B3809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58731A-6C22-EE81-0E0D-95F876371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Rounded Rectangle 8">
            <a:extLst>
              <a:ext uri="{FF2B5EF4-FFF2-40B4-BE49-F238E27FC236}">
                <a16:creationId xmlns:a16="http://schemas.microsoft.com/office/drawing/2014/main" id="{9BBAE2F3-F7CD-C45F-84DC-813BA187B704}"/>
              </a:ext>
            </a:extLst>
          </p:cNvPr>
          <p:cNvSpPr/>
          <p:nvPr/>
        </p:nvSpPr>
        <p:spPr>
          <a:xfrm>
            <a:off x="5983139" y="14603436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106">
            <a:extLst>
              <a:ext uri="{FF2B5EF4-FFF2-40B4-BE49-F238E27FC236}">
                <a16:creationId xmlns:a16="http://schemas.microsoft.com/office/drawing/2014/main" id="{5A662030-3B4B-5A89-8D92-426F674ECFB9}"/>
              </a:ext>
            </a:extLst>
          </p:cNvPr>
          <p:cNvSpPr/>
          <p:nvPr/>
        </p:nvSpPr>
        <p:spPr>
          <a:xfrm>
            <a:off x="5988509" y="165798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401F13-9D41-61C2-0A4B-C5842C8A7DB9}"/>
              </a:ext>
            </a:extLst>
          </p:cNvPr>
          <p:cNvGrpSpPr/>
          <p:nvPr/>
        </p:nvGrpSpPr>
        <p:grpSpPr>
          <a:xfrm>
            <a:off x="6810052" y="16655089"/>
            <a:ext cx="188841" cy="188842"/>
            <a:chOff x="8672660" y="5000203"/>
            <a:chExt cx="188841" cy="188842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E93DBE-F167-B492-9CEC-F072258FCBF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Freeform 133">
              <a:extLst>
                <a:ext uri="{FF2B5EF4-FFF2-40B4-BE49-F238E27FC236}">
                  <a16:creationId xmlns:a16="http://schemas.microsoft.com/office/drawing/2014/main" id="{1C66DB5F-07E3-14C4-40A6-E9590B53B2A5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E7666D8-A1F5-9407-7CC2-9E6898968516}"/>
              </a:ext>
            </a:extLst>
          </p:cNvPr>
          <p:cNvCxnSpPr/>
          <p:nvPr/>
        </p:nvCxnSpPr>
        <p:spPr>
          <a:xfrm>
            <a:off x="6305835" y="149276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2" name="Table 147">
            <a:extLst>
              <a:ext uri="{FF2B5EF4-FFF2-40B4-BE49-F238E27FC236}">
                <a16:creationId xmlns:a16="http://schemas.microsoft.com/office/drawing/2014/main" id="{E52703A8-65B0-9E66-FE8C-4B9FA7A6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4005"/>
              </p:ext>
            </p:extLst>
          </p:nvPr>
        </p:nvGraphicFramePr>
        <p:xfrm>
          <a:off x="1018899" y="14129557"/>
          <a:ext cx="4871943" cy="280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98026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93" name="Oval 292">
            <a:extLst>
              <a:ext uri="{FF2B5EF4-FFF2-40B4-BE49-F238E27FC236}">
                <a16:creationId xmlns:a16="http://schemas.microsoft.com/office/drawing/2014/main" id="{02DCE18B-46BD-CC6F-EBBF-9279FC8C7100}"/>
              </a:ext>
            </a:extLst>
          </p:cNvPr>
          <p:cNvSpPr/>
          <p:nvPr/>
        </p:nvSpPr>
        <p:spPr>
          <a:xfrm>
            <a:off x="6146782" y="170622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7D650ED-4D1D-8688-C2A6-D86C3CD3EFF4}"/>
              </a:ext>
            </a:extLst>
          </p:cNvPr>
          <p:cNvCxnSpPr/>
          <p:nvPr/>
        </p:nvCxnSpPr>
        <p:spPr>
          <a:xfrm>
            <a:off x="6199293" y="169314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92E1733-A6B9-3B60-7C6D-88C6549B62A6}"/>
              </a:ext>
            </a:extLst>
          </p:cNvPr>
          <p:cNvCxnSpPr/>
          <p:nvPr/>
        </p:nvCxnSpPr>
        <p:spPr>
          <a:xfrm rot="10800000">
            <a:off x="6061763" y="144326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Chevron 337">
            <a:extLst>
              <a:ext uri="{FF2B5EF4-FFF2-40B4-BE49-F238E27FC236}">
                <a16:creationId xmlns:a16="http://schemas.microsoft.com/office/drawing/2014/main" id="{D3359E48-7352-1B55-BB2F-F87741346831}"/>
              </a:ext>
            </a:extLst>
          </p:cNvPr>
          <p:cNvSpPr/>
          <p:nvPr/>
        </p:nvSpPr>
        <p:spPr>
          <a:xfrm rot="5400000">
            <a:off x="5942309" y="1424510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0627A03-B920-EFB3-0E29-FC98DBEF3190}"/>
              </a:ext>
            </a:extLst>
          </p:cNvPr>
          <p:cNvSpPr/>
          <p:nvPr/>
        </p:nvSpPr>
        <p:spPr>
          <a:xfrm>
            <a:off x="6349117" y="170586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ADCEA38-678E-14B0-0307-863F495E875B}"/>
              </a:ext>
            </a:extLst>
          </p:cNvPr>
          <p:cNvCxnSpPr/>
          <p:nvPr/>
        </p:nvCxnSpPr>
        <p:spPr>
          <a:xfrm>
            <a:off x="6400105" y="169344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D36CF9D-102D-2049-1EB3-D09309D367A0}"/>
              </a:ext>
            </a:extLst>
          </p:cNvPr>
          <p:cNvCxnSpPr/>
          <p:nvPr/>
        </p:nvCxnSpPr>
        <p:spPr>
          <a:xfrm rot="10800000">
            <a:off x="6532819" y="1443672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hevron 337">
            <a:extLst>
              <a:ext uri="{FF2B5EF4-FFF2-40B4-BE49-F238E27FC236}">
                <a16:creationId xmlns:a16="http://schemas.microsoft.com/office/drawing/2014/main" id="{65465610-9A3A-200D-F337-D2D9EBC28DEB}"/>
              </a:ext>
            </a:extLst>
          </p:cNvPr>
          <p:cNvSpPr/>
          <p:nvPr/>
        </p:nvSpPr>
        <p:spPr>
          <a:xfrm rot="5400000">
            <a:off x="6413365" y="1424921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80AEBC-5354-BA97-FD7C-1D3C3F7657DD}"/>
              </a:ext>
            </a:extLst>
          </p:cNvPr>
          <p:cNvSpPr txBox="1"/>
          <p:nvPr/>
        </p:nvSpPr>
        <p:spPr>
          <a:xfrm>
            <a:off x="5592953" y="1400123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D32730F-EEFF-B44D-418A-7DD4A6A27E86}"/>
              </a:ext>
            </a:extLst>
          </p:cNvPr>
          <p:cNvSpPr txBox="1"/>
          <p:nvPr/>
        </p:nvSpPr>
        <p:spPr>
          <a:xfrm>
            <a:off x="6311054" y="1399491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303" name="Rounded Rectangle 106">
            <a:extLst>
              <a:ext uri="{FF2B5EF4-FFF2-40B4-BE49-F238E27FC236}">
                <a16:creationId xmlns:a16="http://schemas.microsoft.com/office/drawing/2014/main" id="{6412D40A-EEAF-6909-D379-F55944A63290}"/>
              </a:ext>
            </a:extLst>
          </p:cNvPr>
          <p:cNvSpPr/>
          <p:nvPr/>
        </p:nvSpPr>
        <p:spPr>
          <a:xfrm>
            <a:off x="5990195" y="150744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B7D60FE-C7E4-741A-6CFC-E5C3F893FA11}"/>
              </a:ext>
            </a:extLst>
          </p:cNvPr>
          <p:cNvCxnSpPr/>
          <p:nvPr/>
        </p:nvCxnSpPr>
        <p:spPr>
          <a:xfrm>
            <a:off x="6311109" y="15907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5BEF0D-86B0-FD46-58A3-E70142FD6A7E}"/>
              </a:ext>
            </a:extLst>
          </p:cNvPr>
          <p:cNvGrpSpPr/>
          <p:nvPr/>
        </p:nvGrpSpPr>
        <p:grpSpPr>
          <a:xfrm>
            <a:off x="6774276" y="15663731"/>
            <a:ext cx="213697" cy="188842"/>
            <a:chOff x="6114441" y="4148345"/>
            <a:chExt cx="240990" cy="21295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88EED6-1602-AB0B-E602-3E8DDBBFE35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64971A-6845-B11A-EA3D-261CE10EEBF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B8D815E-28BF-C5BA-DBE3-17CF6311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46C89A0-A044-400E-CF4F-77D37E1D4AD0}"/>
              </a:ext>
            </a:extLst>
          </p:cNvPr>
          <p:cNvCxnSpPr/>
          <p:nvPr/>
        </p:nvCxnSpPr>
        <p:spPr>
          <a:xfrm>
            <a:off x="6298267" y="1541603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106">
            <a:extLst>
              <a:ext uri="{FF2B5EF4-FFF2-40B4-BE49-F238E27FC236}">
                <a16:creationId xmlns:a16="http://schemas.microsoft.com/office/drawing/2014/main" id="{3D4B083D-28B2-D40B-9BFD-38A2620DD28C}"/>
              </a:ext>
            </a:extLst>
          </p:cNvPr>
          <p:cNvSpPr/>
          <p:nvPr/>
        </p:nvSpPr>
        <p:spPr>
          <a:xfrm>
            <a:off x="5982627" y="155628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0C6E7D66-DD09-4391-C230-7540AA86EF23}"/>
              </a:ext>
            </a:extLst>
          </p:cNvPr>
          <p:cNvCxnSpPr/>
          <p:nvPr/>
        </p:nvCxnSpPr>
        <p:spPr>
          <a:xfrm>
            <a:off x="6311109" y="1640144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4A5D96A-FC7A-72D3-47E5-A6504D23AF97}"/>
              </a:ext>
            </a:extLst>
          </p:cNvPr>
          <p:cNvGrpSpPr/>
          <p:nvPr/>
        </p:nvGrpSpPr>
        <p:grpSpPr>
          <a:xfrm>
            <a:off x="6774276" y="16157382"/>
            <a:ext cx="213697" cy="188842"/>
            <a:chOff x="6114441" y="4148345"/>
            <a:chExt cx="240990" cy="212959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8F61EDB-658C-2A63-6EBD-7BD0AACD6EB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07C79B2-21EC-96B5-1B4C-8752DF7299E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00A97163-2601-15AD-93C4-A0DA60B84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ounded Rectangle 106">
            <a:extLst>
              <a:ext uri="{FF2B5EF4-FFF2-40B4-BE49-F238E27FC236}">
                <a16:creationId xmlns:a16="http://schemas.microsoft.com/office/drawing/2014/main" id="{A18E59D5-1D40-D8A6-E2FB-DD0D0F98936E}"/>
              </a:ext>
            </a:extLst>
          </p:cNvPr>
          <p:cNvSpPr/>
          <p:nvPr/>
        </p:nvSpPr>
        <p:spPr>
          <a:xfrm>
            <a:off x="5982627" y="1605654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A521375-1947-F009-5092-C8A7C6888EC1}"/>
              </a:ext>
            </a:extLst>
          </p:cNvPr>
          <p:cNvSpPr txBox="1"/>
          <p:nvPr/>
        </p:nvSpPr>
        <p:spPr>
          <a:xfrm>
            <a:off x="5717178" y="17207088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568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AutoShape 93">
            <a:extLst>
              <a:ext uri="{FF2B5EF4-FFF2-40B4-BE49-F238E27FC236}">
                <a16:creationId xmlns:a16="http://schemas.microsoft.com/office/drawing/2014/main" id="{2DD1C2B8-95BD-41E9-60AB-9AF0BA28A72D}"/>
              </a:ext>
            </a:extLst>
          </p:cNvPr>
          <p:cNvCxnSpPr>
            <a:cxnSpLocks noChangeShapeType="1"/>
            <a:stCxn id="292" idx="5"/>
            <a:endCxn id="620" idx="1"/>
          </p:cNvCxnSpPr>
          <p:nvPr/>
        </p:nvCxnSpPr>
        <p:spPr bwMode="auto">
          <a:xfrm>
            <a:off x="9364557" y="9294254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8" name="AutoShape 93">
            <a:extLst>
              <a:ext uri="{FF2B5EF4-FFF2-40B4-BE49-F238E27FC236}">
                <a16:creationId xmlns:a16="http://schemas.microsoft.com/office/drawing/2014/main" id="{598C644C-AC70-8A4B-2563-6B83DC45F84C}"/>
              </a:ext>
            </a:extLst>
          </p:cNvPr>
          <p:cNvCxnSpPr>
            <a:cxnSpLocks noChangeShapeType="1"/>
            <a:stCxn id="280" idx="7"/>
            <a:endCxn id="617" idx="3"/>
          </p:cNvCxnSpPr>
          <p:nvPr/>
        </p:nvCxnSpPr>
        <p:spPr bwMode="auto">
          <a:xfrm flipV="1">
            <a:off x="9992790" y="9312984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0" name="AutoShape 93">
            <a:extLst>
              <a:ext uri="{FF2B5EF4-FFF2-40B4-BE49-F238E27FC236}">
                <a16:creationId xmlns:a16="http://schemas.microsoft.com/office/drawing/2014/main" id="{B7C4B7BB-D5C0-1CC9-2FD3-B6E4BC501356}"/>
              </a:ext>
            </a:extLst>
          </p:cNvPr>
          <p:cNvCxnSpPr>
            <a:cxnSpLocks noChangeShapeType="1"/>
            <a:stCxn id="309" idx="6"/>
            <a:endCxn id="617" idx="1"/>
          </p:cNvCxnSpPr>
          <p:nvPr/>
        </p:nvCxnSpPr>
        <p:spPr bwMode="auto">
          <a:xfrm>
            <a:off x="9734209" y="8775661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B6EED57-126A-8DEE-C794-3E53E1856CC4}"/>
              </a:ext>
            </a:extLst>
          </p:cNvPr>
          <p:cNvCxnSpPr>
            <a:cxnSpLocks/>
          </p:cNvCxnSpPr>
          <p:nvPr/>
        </p:nvCxnSpPr>
        <p:spPr>
          <a:xfrm flipH="1" flipV="1">
            <a:off x="6140230" y="96687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AutoShape 93">
            <a:extLst>
              <a:ext uri="{FF2B5EF4-FFF2-40B4-BE49-F238E27FC236}">
                <a16:creationId xmlns:a16="http://schemas.microsoft.com/office/drawing/2014/main" id="{3BF63D56-55A5-872B-D0AC-0A098AD4BF50}"/>
              </a:ext>
            </a:extLst>
          </p:cNvPr>
          <p:cNvCxnSpPr>
            <a:cxnSpLocks noChangeShapeType="1"/>
            <a:stCxn id="98" idx="5"/>
            <a:endCxn id="210" idx="1"/>
          </p:cNvCxnSpPr>
          <p:nvPr/>
        </p:nvCxnSpPr>
        <p:spPr bwMode="auto">
          <a:xfrm>
            <a:off x="4823816" y="90846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93">
            <a:extLst>
              <a:ext uri="{FF2B5EF4-FFF2-40B4-BE49-F238E27FC236}">
                <a16:creationId xmlns:a16="http://schemas.microsoft.com/office/drawing/2014/main" id="{C45C5923-FF16-CD80-5C16-129F18619361}"/>
              </a:ext>
            </a:extLst>
          </p:cNvPr>
          <p:cNvCxnSpPr>
            <a:cxnSpLocks noChangeShapeType="1"/>
            <a:stCxn id="97" idx="6"/>
            <a:endCxn id="210" idx="2"/>
          </p:cNvCxnSpPr>
          <p:nvPr/>
        </p:nvCxnSpPr>
        <p:spPr bwMode="auto">
          <a:xfrm>
            <a:off x="4841252" y="9412793"/>
            <a:ext cx="1184686" cy="705254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93">
            <a:extLst>
              <a:ext uri="{FF2B5EF4-FFF2-40B4-BE49-F238E27FC236}">
                <a16:creationId xmlns:a16="http://schemas.microsoft.com/office/drawing/2014/main" id="{A96C49D9-A2EC-D7A0-39F4-7271C82E50EA}"/>
              </a:ext>
            </a:extLst>
          </p:cNvPr>
          <p:cNvCxnSpPr>
            <a:cxnSpLocks noChangeShapeType="1"/>
            <a:stCxn id="99" idx="6"/>
            <a:endCxn id="210" idx="3"/>
          </p:cNvCxnSpPr>
          <p:nvPr/>
        </p:nvCxnSpPr>
        <p:spPr bwMode="auto">
          <a:xfrm>
            <a:off x="4843633" y="97866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6" name="AutoShape 93">
            <a:extLst>
              <a:ext uri="{FF2B5EF4-FFF2-40B4-BE49-F238E27FC236}">
                <a16:creationId xmlns:a16="http://schemas.microsoft.com/office/drawing/2014/main" id="{2F761893-71A7-8B1D-AB9D-5D60D561758B}"/>
              </a:ext>
            </a:extLst>
          </p:cNvPr>
          <p:cNvCxnSpPr>
            <a:cxnSpLocks noChangeShapeType="1"/>
            <a:stCxn id="97" idx="6"/>
            <a:endCxn id="209" idx="3"/>
          </p:cNvCxnSpPr>
          <p:nvPr/>
        </p:nvCxnSpPr>
        <p:spPr bwMode="auto">
          <a:xfrm>
            <a:off x="4841252" y="94127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AutoShape 93">
            <a:extLst>
              <a:ext uri="{FF2B5EF4-FFF2-40B4-BE49-F238E27FC236}">
                <a16:creationId xmlns:a16="http://schemas.microsoft.com/office/drawing/2014/main" id="{1FABE5AC-2372-22F3-33DD-E0C0F4F5AD03}"/>
              </a:ext>
            </a:extLst>
          </p:cNvPr>
          <p:cNvCxnSpPr>
            <a:cxnSpLocks noChangeShapeType="1"/>
            <a:stCxn id="98" idx="5"/>
            <a:endCxn id="209" idx="2"/>
          </p:cNvCxnSpPr>
          <p:nvPr/>
        </p:nvCxnSpPr>
        <p:spPr bwMode="auto">
          <a:xfrm>
            <a:off x="4823816" y="9084603"/>
            <a:ext cx="1203212" cy="44314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AutoShape 93">
            <a:extLst>
              <a:ext uri="{FF2B5EF4-FFF2-40B4-BE49-F238E27FC236}">
                <a16:creationId xmlns:a16="http://schemas.microsoft.com/office/drawing/2014/main" id="{DF9F6E9E-BE1A-8406-9E95-D263952D8A32}"/>
              </a:ext>
            </a:extLst>
          </p:cNvPr>
          <p:cNvCxnSpPr>
            <a:cxnSpLocks noChangeShapeType="1"/>
            <a:stCxn id="96" idx="5"/>
            <a:endCxn id="209" idx="1"/>
          </p:cNvCxnSpPr>
          <p:nvPr/>
        </p:nvCxnSpPr>
        <p:spPr bwMode="auto">
          <a:xfrm>
            <a:off x="4823816" y="87143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5" name="AutoShape 93">
            <a:extLst>
              <a:ext uri="{FF2B5EF4-FFF2-40B4-BE49-F238E27FC236}">
                <a16:creationId xmlns:a16="http://schemas.microsoft.com/office/drawing/2014/main" id="{3F834E22-2284-E0CC-76DD-AB976A07AAA5}"/>
              </a:ext>
            </a:extLst>
          </p:cNvPr>
          <p:cNvCxnSpPr>
            <a:cxnSpLocks noChangeShapeType="1"/>
            <a:endCxn id="208" idx="3"/>
          </p:cNvCxnSpPr>
          <p:nvPr/>
        </p:nvCxnSpPr>
        <p:spPr bwMode="auto">
          <a:xfrm>
            <a:off x="4859637" y="9043819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6" name="AutoShape 93">
            <a:extLst>
              <a:ext uri="{FF2B5EF4-FFF2-40B4-BE49-F238E27FC236}">
                <a16:creationId xmlns:a16="http://schemas.microsoft.com/office/drawing/2014/main" id="{0B25B54A-DBA0-DD3A-50BB-41B5E73E49E9}"/>
              </a:ext>
            </a:extLst>
          </p:cNvPr>
          <p:cNvCxnSpPr>
            <a:cxnSpLocks noChangeShapeType="1"/>
            <a:stCxn id="98" idx="5"/>
            <a:endCxn id="206" idx="1"/>
          </p:cNvCxnSpPr>
          <p:nvPr/>
        </p:nvCxnSpPr>
        <p:spPr bwMode="auto">
          <a:xfrm>
            <a:off x="4823816" y="90846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6" name="Oval 91">
            <a:extLst>
              <a:ext uri="{FF2B5EF4-FFF2-40B4-BE49-F238E27FC236}">
                <a16:creationId xmlns:a16="http://schemas.microsoft.com/office/drawing/2014/main" id="{6D0B2649-D57B-3B99-46DA-349DEA3D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940" y="98017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14" name="AutoShape 93">
            <a:extLst>
              <a:ext uri="{FF2B5EF4-FFF2-40B4-BE49-F238E27FC236}">
                <a16:creationId xmlns:a16="http://schemas.microsoft.com/office/drawing/2014/main" id="{DA108B8E-A63D-488E-8254-7FE32F539245}"/>
              </a:ext>
            </a:extLst>
          </p:cNvPr>
          <p:cNvCxnSpPr>
            <a:cxnSpLocks noChangeShapeType="1"/>
            <a:stCxn id="96" idx="6"/>
            <a:endCxn id="208" idx="2"/>
          </p:cNvCxnSpPr>
          <p:nvPr/>
        </p:nvCxnSpPr>
        <p:spPr bwMode="auto">
          <a:xfrm>
            <a:off x="4841252" y="86722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1" name="AutoShape 93">
            <a:extLst>
              <a:ext uri="{FF2B5EF4-FFF2-40B4-BE49-F238E27FC236}">
                <a16:creationId xmlns:a16="http://schemas.microsoft.com/office/drawing/2014/main" id="{0A41B134-5E46-666C-779D-74DB24AF2FE7}"/>
              </a:ext>
            </a:extLst>
          </p:cNvPr>
          <p:cNvCxnSpPr>
            <a:cxnSpLocks noChangeShapeType="1"/>
            <a:stCxn id="107" idx="6"/>
            <a:endCxn id="208" idx="1"/>
          </p:cNvCxnSpPr>
          <p:nvPr/>
        </p:nvCxnSpPr>
        <p:spPr bwMode="auto">
          <a:xfrm>
            <a:off x="4843633" y="82991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0" name="Oval 91">
            <a:extLst>
              <a:ext uri="{FF2B5EF4-FFF2-40B4-BE49-F238E27FC236}">
                <a16:creationId xmlns:a16="http://schemas.microsoft.com/office/drawing/2014/main" id="{10AFEB35-919D-9C0D-7E46-6682B1BC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938" y="99866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9" name="Oval 91">
            <a:extLst>
              <a:ext uri="{FF2B5EF4-FFF2-40B4-BE49-F238E27FC236}">
                <a16:creationId xmlns:a16="http://schemas.microsoft.com/office/drawing/2014/main" id="{0740EB18-7399-FC57-56D5-4F8E627B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028" y="93963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8" name="Oval 91">
            <a:extLst>
              <a:ext uri="{FF2B5EF4-FFF2-40B4-BE49-F238E27FC236}">
                <a16:creationId xmlns:a16="http://schemas.microsoft.com/office/drawing/2014/main" id="{FACDCBD1-1AB8-0A3E-307A-3814359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842" y="88249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9" name="AutoShape 93">
            <a:extLst>
              <a:ext uri="{FF2B5EF4-FFF2-40B4-BE49-F238E27FC236}">
                <a16:creationId xmlns:a16="http://schemas.microsoft.com/office/drawing/2014/main" id="{61ACC78B-9D71-E375-73A2-11BCCA74F420}"/>
              </a:ext>
            </a:extLst>
          </p:cNvPr>
          <p:cNvCxnSpPr>
            <a:cxnSpLocks noChangeShapeType="1"/>
            <a:stCxn id="97" idx="6"/>
            <a:endCxn id="198" idx="3"/>
          </p:cNvCxnSpPr>
          <p:nvPr/>
        </p:nvCxnSpPr>
        <p:spPr bwMode="auto">
          <a:xfrm flipV="1">
            <a:off x="4841252" y="94033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3" name="AutoShape 93">
            <a:extLst>
              <a:ext uri="{FF2B5EF4-FFF2-40B4-BE49-F238E27FC236}">
                <a16:creationId xmlns:a16="http://schemas.microsoft.com/office/drawing/2014/main" id="{3602DC0A-68AD-29E3-D07F-26804179E64F}"/>
              </a:ext>
            </a:extLst>
          </p:cNvPr>
          <p:cNvCxnSpPr>
            <a:cxnSpLocks noChangeShapeType="1"/>
            <a:stCxn id="96" idx="5"/>
            <a:endCxn id="198" idx="1"/>
          </p:cNvCxnSpPr>
          <p:nvPr/>
        </p:nvCxnSpPr>
        <p:spPr bwMode="auto">
          <a:xfrm>
            <a:off x="4823816" y="87143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0" name="AutoShape 93">
            <a:extLst>
              <a:ext uri="{FF2B5EF4-FFF2-40B4-BE49-F238E27FC236}">
                <a16:creationId xmlns:a16="http://schemas.microsoft.com/office/drawing/2014/main" id="{79F3CFDB-AA82-61C3-C098-9B885909A4DF}"/>
              </a:ext>
            </a:extLst>
          </p:cNvPr>
          <p:cNvCxnSpPr>
            <a:cxnSpLocks noChangeShapeType="1"/>
            <a:stCxn id="98" idx="6"/>
            <a:endCxn id="148" idx="3"/>
          </p:cNvCxnSpPr>
          <p:nvPr/>
        </p:nvCxnSpPr>
        <p:spPr bwMode="auto">
          <a:xfrm flipV="1">
            <a:off x="4841252" y="8748274"/>
            <a:ext cx="884975" cy="29423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AutoShape 93">
            <a:extLst>
              <a:ext uri="{FF2B5EF4-FFF2-40B4-BE49-F238E27FC236}">
                <a16:creationId xmlns:a16="http://schemas.microsoft.com/office/drawing/2014/main" id="{CFB1013C-E75F-4CE4-FC12-629632BF8D63}"/>
              </a:ext>
            </a:extLst>
          </p:cNvPr>
          <p:cNvCxnSpPr>
            <a:cxnSpLocks noChangeShapeType="1"/>
            <a:stCxn id="107" idx="6"/>
            <a:endCxn id="148" idx="1"/>
          </p:cNvCxnSpPr>
          <p:nvPr/>
        </p:nvCxnSpPr>
        <p:spPr bwMode="auto">
          <a:xfrm>
            <a:off x="4843633" y="82991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93">
            <a:extLst>
              <a:ext uri="{FF2B5EF4-FFF2-40B4-BE49-F238E27FC236}">
                <a16:creationId xmlns:a16="http://schemas.microsoft.com/office/drawing/2014/main" id="{6E7502A9-CC0D-1BFC-3E6D-ACA0E3A27CB2}"/>
              </a:ext>
            </a:extLst>
          </p:cNvPr>
          <p:cNvCxnSpPr>
            <a:cxnSpLocks noChangeShapeType="1"/>
            <a:stCxn id="39" idx="6"/>
            <a:endCxn id="47" idx="1"/>
          </p:cNvCxnSpPr>
          <p:nvPr/>
        </p:nvCxnSpPr>
        <p:spPr bwMode="auto">
          <a:xfrm flipV="1">
            <a:off x="4843633" y="5936642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94">
            <a:extLst>
              <a:ext uri="{FF2B5EF4-FFF2-40B4-BE49-F238E27FC236}">
                <a16:creationId xmlns:a16="http://schemas.microsoft.com/office/drawing/2014/main" id="{C388A95D-09B2-0272-E65F-7288B46E95EC}"/>
              </a:ext>
            </a:extLst>
          </p:cNvPr>
          <p:cNvCxnSpPr>
            <a:cxnSpLocks noChangeShapeType="1"/>
            <a:stCxn id="18" idx="7"/>
            <a:endCxn id="47" idx="2"/>
          </p:cNvCxnSpPr>
          <p:nvPr/>
        </p:nvCxnSpPr>
        <p:spPr bwMode="auto">
          <a:xfrm flipV="1">
            <a:off x="4823816" y="6055350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" name="AutoShape 93">
            <a:extLst>
              <a:ext uri="{FF2B5EF4-FFF2-40B4-BE49-F238E27FC236}">
                <a16:creationId xmlns:a16="http://schemas.microsoft.com/office/drawing/2014/main" id="{76481216-D937-1D31-0427-26B2DE86B505}"/>
              </a:ext>
            </a:extLst>
          </p:cNvPr>
          <p:cNvCxnSpPr>
            <a:cxnSpLocks noChangeShapeType="1"/>
            <a:stCxn id="20" idx="5"/>
            <a:endCxn id="23" idx="1"/>
          </p:cNvCxnSpPr>
          <p:nvPr/>
        </p:nvCxnSpPr>
        <p:spPr bwMode="auto">
          <a:xfrm>
            <a:off x="4823816" y="6844174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" name="AutoShape 94">
            <a:extLst>
              <a:ext uri="{FF2B5EF4-FFF2-40B4-BE49-F238E27FC236}">
                <a16:creationId xmlns:a16="http://schemas.microsoft.com/office/drawing/2014/main" id="{56B69546-FA60-81AE-2674-ED290AD4644C}"/>
              </a:ext>
            </a:extLst>
          </p:cNvPr>
          <p:cNvCxnSpPr>
            <a:cxnSpLocks noChangeShapeType="1"/>
            <a:stCxn id="19" idx="5"/>
            <a:endCxn id="23" idx="2"/>
          </p:cNvCxnSpPr>
          <p:nvPr/>
        </p:nvCxnSpPr>
        <p:spPr bwMode="auto">
          <a:xfrm>
            <a:off x="4823816" y="7214459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95">
            <a:extLst>
              <a:ext uri="{FF2B5EF4-FFF2-40B4-BE49-F238E27FC236}">
                <a16:creationId xmlns:a16="http://schemas.microsoft.com/office/drawing/2014/main" id="{B56C29D9-A0FD-B4EA-EF66-3DFFA30BA923}"/>
              </a:ext>
            </a:extLst>
          </p:cNvPr>
          <p:cNvCxnSpPr>
            <a:cxnSpLocks noChangeShapeType="1"/>
            <a:stCxn id="20" idx="7"/>
            <a:endCxn id="47" idx="3"/>
          </p:cNvCxnSpPr>
          <p:nvPr/>
        </p:nvCxnSpPr>
        <p:spPr bwMode="auto">
          <a:xfrm flipV="1">
            <a:off x="4823816" y="6174058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" name="AutoShape 83">
            <a:extLst>
              <a:ext uri="{FF2B5EF4-FFF2-40B4-BE49-F238E27FC236}">
                <a16:creationId xmlns:a16="http://schemas.microsoft.com/office/drawing/2014/main" id="{0CBA5C7D-51EC-3065-EF9E-4ACCC57F31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42822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" name="AutoShape 84">
            <a:extLst>
              <a:ext uri="{FF2B5EF4-FFF2-40B4-BE49-F238E27FC236}">
                <a16:creationId xmlns:a16="http://schemas.microsoft.com/office/drawing/2014/main" id="{9BA0ECE0-034C-E757-20ED-6E43F6D81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80207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" name="AutoShape 85">
            <a:extLst>
              <a:ext uri="{FF2B5EF4-FFF2-40B4-BE49-F238E27FC236}">
                <a16:creationId xmlns:a16="http://schemas.microsoft.com/office/drawing/2014/main" id="{ECDED914-1777-ED83-1E73-9FB19DC212D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71735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" name="Oval 91">
            <a:extLst>
              <a:ext uri="{FF2B5EF4-FFF2-40B4-BE49-F238E27FC236}">
                <a16:creationId xmlns:a16="http://schemas.microsoft.com/office/drawing/2014/main" id="{7A01AE05-A16D-419D-8E21-85B16E4A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662943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3" name="AutoShape 93">
            <a:extLst>
              <a:ext uri="{FF2B5EF4-FFF2-40B4-BE49-F238E27FC236}">
                <a16:creationId xmlns:a16="http://schemas.microsoft.com/office/drawing/2014/main" id="{7BC83FC3-DEEB-7CFC-2BF0-9FFE7C37A575}"/>
              </a:ext>
            </a:extLst>
          </p:cNvPr>
          <p:cNvCxnSpPr>
            <a:cxnSpLocks noChangeShapeType="1"/>
            <a:stCxn id="18" idx="6"/>
            <a:endCxn id="11" idx="1"/>
          </p:cNvCxnSpPr>
          <p:nvPr/>
        </p:nvCxnSpPr>
        <p:spPr bwMode="auto">
          <a:xfrm>
            <a:off x="4841252" y="6431795"/>
            <a:ext cx="544469" cy="24681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" name="AutoShape 94">
            <a:extLst>
              <a:ext uri="{FF2B5EF4-FFF2-40B4-BE49-F238E27FC236}">
                <a16:creationId xmlns:a16="http://schemas.microsoft.com/office/drawing/2014/main" id="{2F46869F-A03B-2D3C-5BF9-28E8F0408B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6797316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" name="AutoShape 95">
            <a:extLst>
              <a:ext uri="{FF2B5EF4-FFF2-40B4-BE49-F238E27FC236}">
                <a16:creationId xmlns:a16="http://schemas.microsoft.com/office/drawing/2014/main" id="{A6798F3D-DD01-BB08-7B40-9BD9B9E49296}"/>
              </a:ext>
            </a:extLst>
          </p:cNvPr>
          <p:cNvCxnSpPr>
            <a:cxnSpLocks noChangeShapeType="1"/>
            <a:endCxn id="11" idx="3"/>
          </p:cNvCxnSpPr>
          <p:nvPr/>
        </p:nvCxnSpPr>
        <p:spPr bwMode="auto">
          <a:xfrm flipV="1">
            <a:off x="4843633" y="6916025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" name="AutoShape 98">
            <a:extLst>
              <a:ext uri="{FF2B5EF4-FFF2-40B4-BE49-F238E27FC236}">
                <a16:creationId xmlns:a16="http://schemas.microsoft.com/office/drawing/2014/main" id="{77F2408D-AB1F-6C06-E91C-51CB0CFC1E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75474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8" name="Oval 113">
            <a:extLst>
              <a:ext uri="{FF2B5EF4-FFF2-40B4-BE49-F238E27FC236}">
                <a16:creationId xmlns:a16="http://schemas.microsoft.com/office/drawing/2014/main" id="{93AB5196-1F27-6582-5CED-260270DFC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37226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19" name="Oval 115">
            <a:extLst>
              <a:ext uri="{FF2B5EF4-FFF2-40B4-BE49-F238E27FC236}">
                <a16:creationId xmlns:a16="http://schemas.microsoft.com/office/drawing/2014/main" id="{5EECCA3A-0BD3-FC12-6318-4DAAE6A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711283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" name="Oval 116">
            <a:extLst>
              <a:ext uri="{FF2B5EF4-FFF2-40B4-BE49-F238E27FC236}">
                <a16:creationId xmlns:a16="http://schemas.microsoft.com/office/drawing/2014/main" id="{DD4F0399-6A05-F55A-3F79-34183FC0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74254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" name="Oval 118">
            <a:extLst>
              <a:ext uri="{FF2B5EF4-FFF2-40B4-BE49-F238E27FC236}">
                <a16:creationId xmlns:a16="http://schemas.microsoft.com/office/drawing/2014/main" id="{AF546E1D-D8D6-1CD0-191C-C3D67013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748668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0FF8D054-8F20-95EF-51BA-F66EC450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738362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7" name="AutoShape 95">
            <a:extLst>
              <a:ext uri="{FF2B5EF4-FFF2-40B4-BE49-F238E27FC236}">
                <a16:creationId xmlns:a16="http://schemas.microsoft.com/office/drawing/2014/main" id="{3AE9E865-F83A-1E8F-3854-B9996045EBEA}"/>
              </a:ext>
            </a:extLst>
          </p:cNvPr>
          <p:cNvCxnSpPr>
            <a:cxnSpLocks noChangeShapeType="1"/>
            <a:stCxn id="21" idx="6"/>
            <a:endCxn id="23" idx="3"/>
          </p:cNvCxnSpPr>
          <p:nvPr/>
        </p:nvCxnSpPr>
        <p:spPr bwMode="auto">
          <a:xfrm>
            <a:off x="4843633" y="7546220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/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/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/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/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07157DC0-2FFA-8FE2-6B0C-9992D3937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6055196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" name="Oval 113">
            <a:extLst>
              <a:ext uri="{FF2B5EF4-FFF2-40B4-BE49-F238E27FC236}">
                <a16:creationId xmlns:a16="http://schemas.microsoft.com/office/drawing/2014/main" id="{A53B3E88-C062-008E-D88C-B7C9365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599923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/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91">
            <a:extLst>
              <a:ext uri="{FF2B5EF4-FFF2-40B4-BE49-F238E27FC236}">
                <a16:creationId xmlns:a16="http://schemas.microsoft.com/office/drawing/2014/main" id="{EEF4966F-402F-6453-C8B9-AC26D015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5887472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0" name="AutoShape 83">
            <a:extLst>
              <a:ext uri="{FF2B5EF4-FFF2-40B4-BE49-F238E27FC236}">
                <a16:creationId xmlns:a16="http://schemas.microsoft.com/office/drawing/2014/main" id="{DDB8D428-8B7B-C762-8EF1-5A3802C0C1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05162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1" name="AutoShape 83">
            <a:extLst>
              <a:ext uri="{FF2B5EF4-FFF2-40B4-BE49-F238E27FC236}">
                <a16:creationId xmlns:a16="http://schemas.microsoft.com/office/drawing/2014/main" id="{937CC2F4-FB3F-A07F-509F-899F2C033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79917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2" name="AutoShape 83">
            <a:extLst>
              <a:ext uri="{FF2B5EF4-FFF2-40B4-BE49-F238E27FC236}">
                <a16:creationId xmlns:a16="http://schemas.microsoft.com/office/drawing/2014/main" id="{6900F96B-D95A-8740-C908-B1E6FAE91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7549396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3" name="AutoShape 93">
            <a:extLst>
              <a:ext uri="{FF2B5EF4-FFF2-40B4-BE49-F238E27FC236}">
                <a16:creationId xmlns:a16="http://schemas.microsoft.com/office/drawing/2014/main" id="{E5C987C5-B09F-7B04-9B6A-CF0F1E52778E}"/>
              </a:ext>
            </a:extLst>
          </p:cNvPr>
          <p:cNvCxnSpPr>
            <a:cxnSpLocks noChangeShapeType="1"/>
            <a:stCxn id="107" idx="6"/>
            <a:endCxn id="109" idx="1"/>
          </p:cNvCxnSpPr>
          <p:nvPr/>
        </p:nvCxnSpPr>
        <p:spPr bwMode="auto">
          <a:xfrm flipV="1">
            <a:off x="4843633" y="81770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4" name="AutoShape 94">
            <a:extLst>
              <a:ext uri="{FF2B5EF4-FFF2-40B4-BE49-F238E27FC236}">
                <a16:creationId xmlns:a16="http://schemas.microsoft.com/office/drawing/2014/main" id="{0822D48B-3CB7-9759-E5CD-2E480842FF65}"/>
              </a:ext>
            </a:extLst>
          </p:cNvPr>
          <p:cNvCxnSpPr>
            <a:cxnSpLocks noChangeShapeType="1"/>
            <a:stCxn id="96" idx="7"/>
            <a:endCxn id="109" idx="2"/>
          </p:cNvCxnSpPr>
          <p:nvPr/>
        </p:nvCxnSpPr>
        <p:spPr bwMode="auto">
          <a:xfrm flipV="1">
            <a:off x="4823816" y="82957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93">
            <a:extLst>
              <a:ext uri="{FF2B5EF4-FFF2-40B4-BE49-F238E27FC236}">
                <a16:creationId xmlns:a16="http://schemas.microsoft.com/office/drawing/2014/main" id="{2CF57F81-9921-1733-C0D3-CCFD2CB5D6DA}"/>
              </a:ext>
            </a:extLst>
          </p:cNvPr>
          <p:cNvCxnSpPr>
            <a:cxnSpLocks noChangeShapeType="1"/>
            <a:stCxn id="98" idx="5"/>
            <a:endCxn id="100" idx="1"/>
          </p:cNvCxnSpPr>
          <p:nvPr/>
        </p:nvCxnSpPr>
        <p:spPr bwMode="auto">
          <a:xfrm>
            <a:off x="4823816" y="90846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8" name="AutoShape 83">
            <a:extLst>
              <a:ext uri="{FF2B5EF4-FFF2-40B4-BE49-F238E27FC236}">
                <a16:creationId xmlns:a16="http://schemas.microsoft.com/office/drawing/2014/main" id="{D768C524-E5AC-03E9-4C7A-858A922350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86686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9" name="AutoShape 84">
            <a:extLst>
              <a:ext uri="{FF2B5EF4-FFF2-40B4-BE49-F238E27FC236}">
                <a16:creationId xmlns:a16="http://schemas.microsoft.com/office/drawing/2014/main" id="{DEF27098-CAAB-515C-4648-59FC87DEA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0425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85">
            <a:extLst>
              <a:ext uri="{FF2B5EF4-FFF2-40B4-BE49-F238E27FC236}">
                <a16:creationId xmlns:a16="http://schemas.microsoft.com/office/drawing/2014/main" id="{99627F76-5887-0639-2DF7-32D931F95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4139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1" name="Oval 91">
            <a:extLst>
              <a:ext uri="{FF2B5EF4-FFF2-40B4-BE49-F238E27FC236}">
                <a16:creationId xmlns:a16="http://schemas.microsoft.com/office/drawing/2014/main" id="{443D6E8D-61CE-1E93-2895-615540D4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8869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92" name="AutoShape 93">
            <a:extLst>
              <a:ext uri="{FF2B5EF4-FFF2-40B4-BE49-F238E27FC236}">
                <a16:creationId xmlns:a16="http://schemas.microsoft.com/office/drawing/2014/main" id="{8B52D8A0-434F-B9D8-0F1D-E168F88EC941}"/>
              </a:ext>
            </a:extLst>
          </p:cNvPr>
          <p:cNvCxnSpPr>
            <a:cxnSpLocks noChangeShapeType="1"/>
            <a:stCxn id="96" idx="5"/>
            <a:endCxn id="91" idx="1"/>
          </p:cNvCxnSpPr>
          <p:nvPr/>
        </p:nvCxnSpPr>
        <p:spPr bwMode="auto">
          <a:xfrm>
            <a:off x="4823816" y="87143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3" name="AutoShape 94">
            <a:extLst>
              <a:ext uri="{FF2B5EF4-FFF2-40B4-BE49-F238E27FC236}">
                <a16:creationId xmlns:a16="http://schemas.microsoft.com/office/drawing/2014/main" id="{0BF60108-0866-93C0-658C-A4150670E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90377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4" name="AutoShape 95">
            <a:extLst>
              <a:ext uri="{FF2B5EF4-FFF2-40B4-BE49-F238E27FC236}">
                <a16:creationId xmlns:a16="http://schemas.microsoft.com/office/drawing/2014/main" id="{EEBCAE70-73BA-363E-7D56-8ACE26B7A3AB}"/>
              </a:ext>
            </a:extLst>
          </p:cNvPr>
          <p:cNvCxnSpPr>
            <a:cxnSpLocks noChangeShapeType="1"/>
            <a:endCxn id="91" idx="3"/>
          </p:cNvCxnSpPr>
          <p:nvPr/>
        </p:nvCxnSpPr>
        <p:spPr bwMode="auto">
          <a:xfrm flipV="1">
            <a:off x="4843633" y="91564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98">
            <a:extLst>
              <a:ext uri="{FF2B5EF4-FFF2-40B4-BE49-F238E27FC236}">
                <a16:creationId xmlns:a16="http://schemas.microsoft.com/office/drawing/2014/main" id="{628547BA-F124-0A5D-438D-A72F09EF55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97878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/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/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/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/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AutoShape 83">
            <a:extLst>
              <a:ext uri="{FF2B5EF4-FFF2-40B4-BE49-F238E27FC236}">
                <a16:creationId xmlns:a16="http://schemas.microsoft.com/office/drawing/2014/main" id="{A58F7EE1-F216-E029-9A89-DDE15EF72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82956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7" name="Oval 113">
            <a:extLst>
              <a:ext uri="{FF2B5EF4-FFF2-40B4-BE49-F238E27FC236}">
                <a16:creationId xmlns:a16="http://schemas.microsoft.com/office/drawing/2014/main" id="{7B795F43-D9A5-1460-19A6-D535F04B4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82396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/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91">
            <a:extLst>
              <a:ext uri="{FF2B5EF4-FFF2-40B4-BE49-F238E27FC236}">
                <a16:creationId xmlns:a16="http://schemas.microsoft.com/office/drawing/2014/main" id="{F0807E20-438D-4C95-E85A-34BAD55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81279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BCDFAE2F-A827-EBEF-B914-654B71475D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829205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2" name="AutoShape 83">
            <a:extLst>
              <a:ext uri="{FF2B5EF4-FFF2-40B4-BE49-F238E27FC236}">
                <a16:creationId xmlns:a16="http://schemas.microsoft.com/office/drawing/2014/main" id="{213BD253-99E4-D7CC-A008-FCFE50F787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978982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7" name="AutoShape 93">
            <a:extLst>
              <a:ext uri="{FF2B5EF4-FFF2-40B4-BE49-F238E27FC236}">
                <a16:creationId xmlns:a16="http://schemas.microsoft.com/office/drawing/2014/main" id="{48F1DB16-D39F-170C-F69C-D377DB78CBD0}"/>
              </a:ext>
            </a:extLst>
          </p:cNvPr>
          <p:cNvCxnSpPr>
            <a:cxnSpLocks noChangeShapeType="1"/>
            <a:stCxn id="96" idx="6"/>
            <a:endCxn id="148" idx="2"/>
          </p:cNvCxnSpPr>
          <p:nvPr/>
        </p:nvCxnSpPr>
        <p:spPr bwMode="auto">
          <a:xfrm flipV="1">
            <a:off x="4841252" y="86378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8" name="Oval 91">
            <a:extLst>
              <a:ext uri="{FF2B5EF4-FFF2-40B4-BE49-F238E27FC236}">
                <a16:creationId xmlns:a16="http://schemas.microsoft.com/office/drawing/2014/main" id="{7428D679-A31F-C1F1-579D-1D9857293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492" y="84817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5" name="AutoShape 93">
            <a:extLst>
              <a:ext uri="{FF2B5EF4-FFF2-40B4-BE49-F238E27FC236}">
                <a16:creationId xmlns:a16="http://schemas.microsoft.com/office/drawing/2014/main" id="{EE4F6468-0041-545F-A272-EF51E77260FD}"/>
              </a:ext>
            </a:extLst>
          </p:cNvPr>
          <p:cNvCxnSpPr>
            <a:cxnSpLocks noChangeShapeType="1"/>
            <a:stCxn id="98" idx="6"/>
            <a:endCxn id="198" idx="2"/>
          </p:cNvCxnSpPr>
          <p:nvPr/>
        </p:nvCxnSpPr>
        <p:spPr bwMode="auto">
          <a:xfrm>
            <a:off x="4841252" y="90425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5" name="AutoShape 93">
            <a:extLst>
              <a:ext uri="{FF2B5EF4-FFF2-40B4-BE49-F238E27FC236}">
                <a16:creationId xmlns:a16="http://schemas.microsoft.com/office/drawing/2014/main" id="{DAEA52B9-DE32-A025-0639-BA6B1459CA90}"/>
              </a:ext>
            </a:extLst>
          </p:cNvPr>
          <p:cNvCxnSpPr>
            <a:cxnSpLocks noChangeShapeType="1"/>
            <a:stCxn id="97" idx="6"/>
            <a:endCxn id="206" idx="2"/>
          </p:cNvCxnSpPr>
          <p:nvPr/>
        </p:nvCxnSpPr>
        <p:spPr bwMode="auto">
          <a:xfrm>
            <a:off x="4841252" y="9412793"/>
            <a:ext cx="824688" cy="545121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8" name="AutoShape 93">
            <a:extLst>
              <a:ext uri="{FF2B5EF4-FFF2-40B4-BE49-F238E27FC236}">
                <a16:creationId xmlns:a16="http://schemas.microsoft.com/office/drawing/2014/main" id="{A8D6DB08-331F-7CBD-F1C5-3BF0C3E6455F}"/>
              </a:ext>
            </a:extLst>
          </p:cNvPr>
          <p:cNvCxnSpPr>
            <a:cxnSpLocks noChangeShapeType="1"/>
            <a:stCxn id="99" idx="6"/>
            <a:endCxn id="206" idx="3"/>
          </p:cNvCxnSpPr>
          <p:nvPr/>
        </p:nvCxnSpPr>
        <p:spPr bwMode="auto">
          <a:xfrm>
            <a:off x="4843633" y="97866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AutoShape 83">
            <a:extLst>
              <a:ext uri="{FF2B5EF4-FFF2-40B4-BE49-F238E27FC236}">
                <a16:creationId xmlns:a16="http://schemas.microsoft.com/office/drawing/2014/main" id="{DD5E67AA-0E8D-9007-86FF-6B275BAF1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8676827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98" name="Oval 91">
            <a:extLst>
              <a:ext uri="{FF2B5EF4-FFF2-40B4-BE49-F238E27FC236}">
                <a16:creationId xmlns:a16="http://schemas.microsoft.com/office/drawing/2014/main" id="{B4E6F280-A69C-4596-CEED-78980859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431" y="91367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6" name="Oval 113">
            <a:extLst>
              <a:ext uri="{FF2B5EF4-FFF2-40B4-BE49-F238E27FC236}">
                <a16:creationId xmlns:a16="http://schemas.microsoft.com/office/drawing/2014/main" id="{ADDAC9E5-AC35-4FF7-D7FE-4EFC4FB67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6126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87" name="AutoShape 95">
            <a:extLst>
              <a:ext uri="{FF2B5EF4-FFF2-40B4-BE49-F238E27FC236}">
                <a16:creationId xmlns:a16="http://schemas.microsoft.com/office/drawing/2014/main" id="{6A82C9F7-7EC3-AB8A-F524-F88A8575E517}"/>
              </a:ext>
            </a:extLst>
          </p:cNvPr>
          <p:cNvCxnSpPr>
            <a:cxnSpLocks noChangeShapeType="1"/>
            <a:stCxn id="98" idx="7"/>
            <a:endCxn id="109" idx="3"/>
          </p:cNvCxnSpPr>
          <p:nvPr/>
        </p:nvCxnSpPr>
        <p:spPr bwMode="auto">
          <a:xfrm flipV="1">
            <a:off x="4823816" y="84144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8" name="Oval 116">
            <a:extLst>
              <a:ext uri="{FF2B5EF4-FFF2-40B4-BE49-F238E27FC236}">
                <a16:creationId xmlns:a16="http://schemas.microsoft.com/office/drawing/2014/main" id="{5A5A7368-77E8-23C6-129D-D785A590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9829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0" name="Oval 91">
            <a:extLst>
              <a:ext uri="{FF2B5EF4-FFF2-40B4-BE49-F238E27FC236}">
                <a16:creationId xmlns:a16="http://schemas.microsoft.com/office/drawing/2014/main" id="{5027EFA0-07DE-5A7C-62A6-059AEB5E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96240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6" name="AutoShape 94">
            <a:extLst>
              <a:ext uri="{FF2B5EF4-FFF2-40B4-BE49-F238E27FC236}">
                <a16:creationId xmlns:a16="http://schemas.microsoft.com/office/drawing/2014/main" id="{5649227B-2105-7017-5664-EB56C8AB1609}"/>
              </a:ext>
            </a:extLst>
          </p:cNvPr>
          <p:cNvCxnSpPr>
            <a:cxnSpLocks noChangeShapeType="1"/>
            <a:stCxn id="97" idx="5"/>
            <a:endCxn id="100" idx="2"/>
          </p:cNvCxnSpPr>
          <p:nvPr/>
        </p:nvCxnSpPr>
        <p:spPr bwMode="auto">
          <a:xfrm>
            <a:off x="4823816" y="94548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95">
            <a:extLst>
              <a:ext uri="{FF2B5EF4-FFF2-40B4-BE49-F238E27FC236}">
                <a16:creationId xmlns:a16="http://schemas.microsoft.com/office/drawing/2014/main" id="{C9A20D8F-B09F-0B2D-819A-36B6FA90E897}"/>
              </a:ext>
            </a:extLst>
          </p:cNvPr>
          <p:cNvCxnSpPr>
            <a:cxnSpLocks noChangeShapeType="1"/>
            <a:stCxn id="99" idx="6"/>
            <a:endCxn id="100" idx="3"/>
          </p:cNvCxnSpPr>
          <p:nvPr/>
        </p:nvCxnSpPr>
        <p:spPr bwMode="auto">
          <a:xfrm>
            <a:off x="4843633" y="97866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83">
            <a:extLst>
              <a:ext uri="{FF2B5EF4-FFF2-40B4-BE49-F238E27FC236}">
                <a16:creationId xmlns:a16="http://schemas.microsoft.com/office/drawing/2014/main" id="{DFDB987B-4F5E-75D8-877D-3B96021DF5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3589" y="928700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3" name="AutoShape 83">
            <a:extLst>
              <a:ext uri="{FF2B5EF4-FFF2-40B4-BE49-F238E27FC236}">
                <a16:creationId xmlns:a16="http://schemas.microsoft.com/office/drawing/2014/main" id="{2DE72C0C-19D4-33F3-B8DE-D1B68F3BBC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994448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4" name="AutoShape 83">
            <a:extLst>
              <a:ext uri="{FF2B5EF4-FFF2-40B4-BE49-F238E27FC236}">
                <a16:creationId xmlns:a16="http://schemas.microsoft.com/office/drawing/2014/main" id="{7CA3DCBD-79C0-003B-C415-174AFEDA40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8960392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7" name="AutoShape 83">
            <a:extLst>
              <a:ext uri="{FF2B5EF4-FFF2-40B4-BE49-F238E27FC236}">
                <a16:creationId xmlns:a16="http://schemas.microsoft.com/office/drawing/2014/main" id="{238633CD-8EB5-2A38-011C-6EF2701E00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88771" y="951756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83">
            <a:extLst>
              <a:ext uri="{FF2B5EF4-FFF2-40B4-BE49-F238E27FC236}">
                <a16:creationId xmlns:a16="http://schemas.microsoft.com/office/drawing/2014/main" id="{044F1E58-3A3D-F304-D70C-E98DA985E3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1011804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7" name="Oval 115">
            <a:extLst>
              <a:ext uri="{FF2B5EF4-FFF2-40B4-BE49-F238E27FC236}">
                <a16:creationId xmlns:a16="http://schemas.microsoft.com/office/drawing/2014/main" id="{772EE43F-7589-7601-F076-0967AF06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93532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9" name="Oval 118">
            <a:extLst>
              <a:ext uri="{FF2B5EF4-FFF2-40B4-BE49-F238E27FC236}">
                <a16:creationId xmlns:a16="http://schemas.microsoft.com/office/drawing/2014/main" id="{82A77860-7673-9A6E-C580-5FFB7462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97271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05F09B-E735-67D7-1E4E-7E1C467E36A8}"/>
              </a:ext>
            </a:extLst>
          </p:cNvPr>
          <p:cNvGrpSpPr/>
          <p:nvPr/>
        </p:nvGrpSpPr>
        <p:grpSpPr>
          <a:xfrm>
            <a:off x="6861689" y="11742100"/>
            <a:ext cx="2088521" cy="2085192"/>
            <a:chOff x="6826504" y="1374355"/>
            <a:chExt cx="2088521" cy="20851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2AF7416-CEC5-3852-F41D-CE5CDCAEFE0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7A344E-E910-C4FC-5064-273D06F766B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0F8723-F6EE-FDF7-FA53-774B6339825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25EEEC-187A-CBDF-7088-80B72F6A21A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4B54CD-0406-2081-7F05-D3E6974516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AF9AFA-E0B9-CDAF-191A-8C6CA40C8CF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1A5540-C47A-3CE1-CA8F-C7C2E12C9493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E81313-16B7-A0F0-8DB2-A7586757DE9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341222-C937-387B-9807-80E1B95BE902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2DBE54B-43F3-8023-2269-AE6CA8EA10D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3A3B7FC-E386-DE20-DB0A-EF28127D417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A9B911D-4DCF-AB1F-E714-EE4504C8160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6F90346-99D6-990F-65ED-D3B345B2BE8B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2EA9373-1146-F261-F9AA-F68EC5BD70E9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22AC15-7574-201F-41F1-8893B9BBFBB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FCDE5B7-038B-906F-8FA4-1A221CEEC1F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19E7EA-AD6E-A5A0-798C-A430668A50D1}"/>
              </a:ext>
            </a:extLst>
          </p:cNvPr>
          <p:cNvGrpSpPr/>
          <p:nvPr/>
        </p:nvGrpSpPr>
        <p:grpSpPr>
          <a:xfrm>
            <a:off x="4595057" y="11740400"/>
            <a:ext cx="2088521" cy="2085192"/>
            <a:chOff x="6826504" y="1374355"/>
            <a:chExt cx="2088521" cy="208519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B7046A1-635F-1F98-F4F6-011D5B392E6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1A5E478-6F07-E6EA-390F-1F4B5468BD7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0B21ADB-1AB2-49F0-22FA-3E5C2502D140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3FB3BB6D-C2F3-F4C7-5A25-A2EF046DA28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EC5710F-770B-2428-47EF-6D9BAB5FA356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E3B342-3885-FD88-FFB1-C4BFFB1B3D0E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724A02-C65E-306D-90E5-F58FC5668A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81AE5EA-4DA4-58FD-AD7C-9AD9F29782F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F70F658-E900-0D3F-22DB-68741B5C04A6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A89A97-7A8A-2057-4AA2-C01517726578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A7D9A87-3FBC-98E4-B82E-DF6CA9EA294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1062D1F-A80A-9710-E8E1-74329B61839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EC0E75A-5AC3-4924-DE83-83E82418068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7EFACFC-63C4-6CCF-A861-E272D247D25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71B9AF-EDC8-3B05-9AC3-8063CF0D000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DD449F5-1420-D4CC-4370-03986392CE7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BBB435F-B469-7E2C-EDBB-107AA9CF7A39}"/>
              </a:ext>
            </a:extLst>
          </p:cNvPr>
          <p:cNvGrpSpPr/>
          <p:nvPr/>
        </p:nvGrpSpPr>
        <p:grpSpPr>
          <a:xfrm>
            <a:off x="6861689" y="13972220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C33D21-40AA-0D10-F663-9B288AB62B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D37A2A-E5A7-E584-1A59-3531FA5B2D3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51A50F-6971-77C7-8E4F-CBC1C71AACA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C29C644-8D23-9383-9F3C-8EFBD42D02F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5D12FB6-421B-6A98-DE9F-0A779F05D86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EF55B76-C84C-50DF-5BE5-5AC326087535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0EA08E4-ACB7-9F64-9E33-45AD4E52789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3FFA2F7-A344-C672-D9DE-9357E2475F4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1E97E7D-04A4-DC7F-5328-4EE05902C30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3F463C-54A2-D0C2-E30B-1DC640293289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8706F4-EB48-BA75-7815-46A3D5A2087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81514A8-D4B4-941C-D6A0-E3FD5B0EFC3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6FA40D-1D1F-9D75-1FF7-C622E517884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3FFB46B-FB39-2FF4-8CDD-55354CE8BD7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0E827DB-7581-4425-2508-4D7511E52C4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12CB60-CE5C-91C9-6415-14BD10E7EC9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540D518-5345-2234-BD27-8AD26E03BA70}"/>
              </a:ext>
            </a:extLst>
          </p:cNvPr>
          <p:cNvGrpSpPr/>
          <p:nvPr/>
        </p:nvGrpSpPr>
        <p:grpSpPr>
          <a:xfrm>
            <a:off x="4595057" y="13970520"/>
            <a:ext cx="2088521" cy="2085192"/>
            <a:chOff x="6826504" y="1374355"/>
            <a:chExt cx="2088521" cy="208519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F92FBF-636E-5092-5B67-2B11F40AA0A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56FD930-9821-578D-4BB4-F43940412B7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22A165-AA48-4F2F-3976-F1CAEA5D328A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16B8F2-A337-E985-F9C9-9E8757B564E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4296A97-5320-9C32-AFCD-6FE3EA00ABF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D3A5459-06CE-2F41-B17D-0E6E28DD40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CE8AD75-B01E-D700-1618-D9CA3B8D352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1EAAC3B-A8B3-B064-3C12-47EA95D2AFCA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1BBDDD-F4D9-5643-B556-D44D79B0650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ACB08E6-A5A6-E80F-4C37-4C36324128F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5DA6A2-14DE-FF27-916F-B9C72B86A30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6FB78D5-9C4E-47D4-3F7E-B7522215ABD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D1EC253-69ED-A5DA-AA08-C121C7EEFD2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4CAC0B-956E-8DFB-BE0E-D9CF828F436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F72091B-F53F-EBAA-DC6F-7C48C575237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1561B51-C397-987F-98CB-5BEFDA1D50E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D5339F1-09DE-2A9E-294D-509ED1BC38F7}"/>
              </a:ext>
            </a:extLst>
          </p:cNvPr>
          <p:cNvGrpSpPr/>
          <p:nvPr/>
        </p:nvGrpSpPr>
        <p:grpSpPr>
          <a:xfrm>
            <a:off x="4595057" y="11738117"/>
            <a:ext cx="1562167" cy="1045596"/>
            <a:chOff x="11184157" y="7283070"/>
            <a:chExt cx="1562167" cy="10455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2C0006D-DD5A-457A-7778-06CA3626D25F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186723-C704-2367-9B7E-6CEFB86E8CF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AA421F5-6A94-9FF0-1AF8-B9BA51C6B7CE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89091A3-614E-20D9-C951-877A70BC628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33CB662-92D3-EFFB-3C24-A2D5F6FCFF8D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DCEE79D-39B6-4DF0-7E99-ED3DC64EF168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3626979-BDF4-FCED-3C98-78DBB486D44D}"/>
              </a:ext>
            </a:extLst>
          </p:cNvPr>
          <p:cNvGrpSpPr/>
          <p:nvPr/>
        </p:nvGrpSpPr>
        <p:grpSpPr>
          <a:xfrm>
            <a:off x="7378391" y="11738469"/>
            <a:ext cx="1562167" cy="1045596"/>
            <a:chOff x="11184157" y="7283070"/>
            <a:chExt cx="1562167" cy="104559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183E961-2A3D-9F1F-BABF-C8518C773A9B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6B943D1-3982-AE97-E3E5-AEDC2AD4C181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EAB1FD0-EF39-341C-B6B5-8AF1175CF943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0B54C70-5CD6-8451-2BD6-ED7ADD8B8E71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0A7504-C02E-4EBC-D469-1D0DDE668E50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6354A36-EB6E-6F7B-93AD-A098C268358A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181C08B-8010-561F-81BF-5E93E002AAB4}"/>
              </a:ext>
            </a:extLst>
          </p:cNvPr>
          <p:cNvGrpSpPr/>
          <p:nvPr/>
        </p:nvGrpSpPr>
        <p:grpSpPr>
          <a:xfrm>
            <a:off x="4604709" y="14491908"/>
            <a:ext cx="1562167" cy="1045596"/>
            <a:chOff x="11184157" y="7283070"/>
            <a:chExt cx="1562167" cy="1045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EFD1DB9-5277-6043-B9E0-696C317227CA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5F6DF5-7F7B-B29E-86DC-8FAD7F9BF76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42133C-AAE3-4D27-977B-AAA68D892F7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E3157E0-6B55-A52A-259E-4678F306CE03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A7D8E92-0BBF-E96A-4BB8-EF1166FEA0C5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E1957D2-D189-C180-9684-DB1890BBCF0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F717663-4ABF-25E6-D55C-0B4ADF812AC0}"/>
              </a:ext>
            </a:extLst>
          </p:cNvPr>
          <p:cNvGrpSpPr/>
          <p:nvPr/>
        </p:nvGrpSpPr>
        <p:grpSpPr>
          <a:xfrm>
            <a:off x="7388043" y="14492260"/>
            <a:ext cx="1562167" cy="1045596"/>
            <a:chOff x="11184157" y="7283070"/>
            <a:chExt cx="1562167" cy="1045596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1CEB8E1-9BBD-5765-9FBE-620F4E537324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3E3B4AB-BF74-BB3A-DD8A-5218BBB50AFE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331E199-CB21-277A-08FE-E0A96E518C9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2944674-7EC3-0CF0-0524-2901E57EA698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28C53-7253-E157-D853-C1811EDD11C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715579B-61E6-8D79-D7A3-CB360FE8362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B8D59A0-F5FD-62AC-8EC5-99F08D01A06F}"/>
              </a:ext>
            </a:extLst>
          </p:cNvPr>
          <p:cNvCxnSpPr>
            <a:cxnSpLocks/>
          </p:cNvCxnSpPr>
          <p:nvPr/>
        </p:nvCxnSpPr>
        <p:spPr>
          <a:xfrm flipH="1" flipV="1">
            <a:off x="5485579" y="852165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C03F17A-FEEC-5EBF-7675-740869DE5749}"/>
              </a:ext>
            </a:extLst>
          </p:cNvPr>
          <p:cNvCxnSpPr>
            <a:cxnSpLocks/>
          </p:cNvCxnSpPr>
          <p:nvPr/>
        </p:nvCxnSpPr>
        <p:spPr>
          <a:xfrm flipH="1" flipV="1">
            <a:off x="5485531" y="9273448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566C541C-868A-6CC9-98D9-E6B07A6B64E2}"/>
              </a:ext>
            </a:extLst>
          </p:cNvPr>
          <p:cNvCxnSpPr>
            <a:cxnSpLocks/>
          </p:cNvCxnSpPr>
          <p:nvPr/>
        </p:nvCxnSpPr>
        <p:spPr>
          <a:xfrm flipH="1" flipV="1">
            <a:off x="5821270" y="88229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CFAF56F-99D5-8907-B0A3-E2A92229FD88}"/>
              </a:ext>
            </a:extLst>
          </p:cNvPr>
          <p:cNvCxnSpPr>
            <a:cxnSpLocks/>
          </p:cNvCxnSpPr>
          <p:nvPr/>
        </p:nvCxnSpPr>
        <p:spPr>
          <a:xfrm flipH="1" flipV="1">
            <a:off x="5803415" y="94822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877A25C-E476-FF4A-2E10-ACA301387B4E}"/>
              </a:ext>
            </a:extLst>
          </p:cNvPr>
          <p:cNvCxnSpPr>
            <a:cxnSpLocks/>
          </p:cNvCxnSpPr>
          <p:nvPr/>
        </p:nvCxnSpPr>
        <p:spPr>
          <a:xfrm flipH="1" flipV="1">
            <a:off x="6152496" y="90961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59A3A20-FBC5-9FA2-4988-9865C863B958}"/>
              </a:ext>
            </a:extLst>
          </p:cNvPr>
          <p:cNvCxnSpPr>
            <a:cxnSpLocks/>
          </p:cNvCxnSpPr>
          <p:nvPr/>
        </p:nvCxnSpPr>
        <p:spPr>
          <a:xfrm flipH="1" flipV="1">
            <a:off x="9881650" y="98065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AutoShape 93">
            <a:extLst>
              <a:ext uri="{FF2B5EF4-FFF2-40B4-BE49-F238E27FC236}">
                <a16:creationId xmlns:a16="http://schemas.microsoft.com/office/drawing/2014/main" id="{4CCB4ED2-D7B4-5763-6881-FC7AA7BD32BC}"/>
              </a:ext>
            </a:extLst>
          </p:cNvPr>
          <p:cNvCxnSpPr>
            <a:cxnSpLocks noChangeShapeType="1"/>
            <a:stCxn id="317" idx="5"/>
            <a:endCxn id="279" idx="1"/>
          </p:cNvCxnSpPr>
          <p:nvPr/>
        </p:nvCxnSpPr>
        <p:spPr bwMode="auto">
          <a:xfrm>
            <a:off x="8565236" y="92224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9" name="AutoShape 93">
            <a:extLst>
              <a:ext uri="{FF2B5EF4-FFF2-40B4-BE49-F238E27FC236}">
                <a16:creationId xmlns:a16="http://schemas.microsoft.com/office/drawing/2014/main" id="{4BCFFED7-7328-E8CB-3026-B30EE32903AF}"/>
              </a:ext>
            </a:extLst>
          </p:cNvPr>
          <p:cNvCxnSpPr>
            <a:cxnSpLocks noChangeShapeType="1"/>
            <a:stCxn id="582" idx="5"/>
            <a:endCxn id="279" idx="2"/>
          </p:cNvCxnSpPr>
          <p:nvPr/>
        </p:nvCxnSpPr>
        <p:spPr bwMode="auto">
          <a:xfrm>
            <a:off x="8565236" y="9592688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93">
            <a:extLst>
              <a:ext uri="{FF2B5EF4-FFF2-40B4-BE49-F238E27FC236}">
                <a16:creationId xmlns:a16="http://schemas.microsoft.com/office/drawing/2014/main" id="{DA674AC3-9B5D-05BC-D8A2-5120FE0BC930}"/>
              </a:ext>
            </a:extLst>
          </p:cNvPr>
          <p:cNvCxnSpPr>
            <a:cxnSpLocks noChangeShapeType="1"/>
            <a:stCxn id="583" idx="6"/>
            <a:endCxn id="279" idx="3"/>
          </p:cNvCxnSpPr>
          <p:nvPr/>
        </p:nvCxnSpPr>
        <p:spPr bwMode="auto">
          <a:xfrm>
            <a:off x="8585053" y="99244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1" name="AutoShape 93">
            <a:extLst>
              <a:ext uri="{FF2B5EF4-FFF2-40B4-BE49-F238E27FC236}">
                <a16:creationId xmlns:a16="http://schemas.microsoft.com/office/drawing/2014/main" id="{80523FB3-DE0D-7867-1C60-CA5BFDC698FB}"/>
              </a:ext>
            </a:extLst>
          </p:cNvPr>
          <p:cNvCxnSpPr>
            <a:cxnSpLocks noChangeShapeType="1"/>
            <a:stCxn id="582" idx="6"/>
            <a:endCxn id="280" idx="3"/>
          </p:cNvCxnSpPr>
          <p:nvPr/>
        </p:nvCxnSpPr>
        <p:spPr bwMode="auto">
          <a:xfrm>
            <a:off x="8582672" y="95505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2" name="AutoShape 93">
            <a:extLst>
              <a:ext uri="{FF2B5EF4-FFF2-40B4-BE49-F238E27FC236}">
                <a16:creationId xmlns:a16="http://schemas.microsoft.com/office/drawing/2014/main" id="{3370D176-B49A-5BE2-F25C-5BD432E6B131}"/>
              </a:ext>
            </a:extLst>
          </p:cNvPr>
          <p:cNvCxnSpPr>
            <a:cxnSpLocks noChangeShapeType="1"/>
            <a:stCxn id="317" idx="6"/>
            <a:endCxn id="280" idx="2"/>
          </p:cNvCxnSpPr>
          <p:nvPr/>
        </p:nvCxnSpPr>
        <p:spPr bwMode="auto">
          <a:xfrm>
            <a:off x="8582672" y="9180308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3" name="AutoShape 93">
            <a:extLst>
              <a:ext uri="{FF2B5EF4-FFF2-40B4-BE49-F238E27FC236}">
                <a16:creationId xmlns:a16="http://schemas.microsoft.com/office/drawing/2014/main" id="{E9DE3938-219C-B321-AF64-C8448713632B}"/>
              </a:ext>
            </a:extLst>
          </p:cNvPr>
          <p:cNvCxnSpPr>
            <a:cxnSpLocks noChangeShapeType="1"/>
            <a:stCxn id="315" idx="5"/>
            <a:endCxn id="280" idx="1"/>
          </p:cNvCxnSpPr>
          <p:nvPr/>
        </p:nvCxnSpPr>
        <p:spPr bwMode="auto">
          <a:xfrm>
            <a:off x="8565236" y="88521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4" name="AutoShape 93">
            <a:extLst>
              <a:ext uri="{FF2B5EF4-FFF2-40B4-BE49-F238E27FC236}">
                <a16:creationId xmlns:a16="http://schemas.microsoft.com/office/drawing/2014/main" id="{5205261B-E430-04BA-7EE0-45DA5D1EE4C1}"/>
              </a:ext>
            </a:extLst>
          </p:cNvPr>
          <p:cNvCxnSpPr>
            <a:cxnSpLocks noChangeShapeType="1"/>
            <a:stCxn id="317" idx="7"/>
            <a:endCxn id="281" idx="3"/>
          </p:cNvCxnSpPr>
          <p:nvPr/>
        </p:nvCxnSpPr>
        <p:spPr bwMode="auto">
          <a:xfrm>
            <a:off x="8565236" y="9138212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93">
            <a:extLst>
              <a:ext uri="{FF2B5EF4-FFF2-40B4-BE49-F238E27FC236}">
                <a16:creationId xmlns:a16="http://schemas.microsoft.com/office/drawing/2014/main" id="{5F6C10E1-35B0-6977-B1B6-5722470BA4E7}"/>
              </a:ext>
            </a:extLst>
          </p:cNvPr>
          <p:cNvCxnSpPr>
            <a:cxnSpLocks noChangeShapeType="1"/>
            <a:stCxn id="317" idx="5"/>
            <a:endCxn id="276" idx="1"/>
          </p:cNvCxnSpPr>
          <p:nvPr/>
        </p:nvCxnSpPr>
        <p:spPr bwMode="auto">
          <a:xfrm>
            <a:off x="8565236" y="92224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7" name="AutoShape 93">
            <a:extLst>
              <a:ext uri="{FF2B5EF4-FFF2-40B4-BE49-F238E27FC236}">
                <a16:creationId xmlns:a16="http://schemas.microsoft.com/office/drawing/2014/main" id="{BD2998CA-0F37-A215-DDB5-090187BDB7C1}"/>
              </a:ext>
            </a:extLst>
          </p:cNvPr>
          <p:cNvCxnSpPr>
            <a:cxnSpLocks noChangeShapeType="1"/>
            <a:stCxn id="315" idx="6"/>
            <a:endCxn id="281" idx="2"/>
          </p:cNvCxnSpPr>
          <p:nvPr/>
        </p:nvCxnSpPr>
        <p:spPr bwMode="auto">
          <a:xfrm>
            <a:off x="8582672" y="88100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8" name="AutoShape 93">
            <a:extLst>
              <a:ext uri="{FF2B5EF4-FFF2-40B4-BE49-F238E27FC236}">
                <a16:creationId xmlns:a16="http://schemas.microsoft.com/office/drawing/2014/main" id="{6B8B4DBF-30D7-1C62-0A91-5DA7F88A6829}"/>
              </a:ext>
            </a:extLst>
          </p:cNvPr>
          <p:cNvCxnSpPr>
            <a:cxnSpLocks noChangeShapeType="1"/>
            <a:stCxn id="302" idx="6"/>
            <a:endCxn id="281" idx="1"/>
          </p:cNvCxnSpPr>
          <p:nvPr/>
        </p:nvCxnSpPr>
        <p:spPr bwMode="auto">
          <a:xfrm>
            <a:off x="8585053" y="84369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2" name="AutoShape 93">
            <a:extLst>
              <a:ext uri="{FF2B5EF4-FFF2-40B4-BE49-F238E27FC236}">
                <a16:creationId xmlns:a16="http://schemas.microsoft.com/office/drawing/2014/main" id="{9F378AAC-07D0-8C79-67A6-79CE3D46AC3F}"/>
              </a:ext>
            </a:extLst>
          </p:cNvPr>
          <p:cNvCxnSpPr>
            <a:cxnSpLocks noChangeShapeType="1"/>
            <a:stCxn id="582" idx="6"/>
            <a:endCxn id="314" idx="3"/>
          </p:cNvCxnSpPr>
          <p:nvPr/>
        </p:nvCxnSpPr>
        <p:spPr bwMode="auto">
          <a:xfrm flipV="1">
            <a:off x="8582672" y="95411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3" name="AutoShape 93">
            <a:extLst>
              <a:ext uri="{FF2B5EF4-FFF2-40B4-BE49-F238E27FC236}">
                <a16:creationId xmlns:a16="http://schemas.microsoft.com/office/drawing/2014/main" id="{710D40E9-0C44-3D98-64BC-54C927EC8E6A}"/>
              </a:ext>
            </a:extLst>
          </p:cNvPr>
          <p:cNvCxnSpPr>
            <a:cxnSpLocks noChangeShapeType="1"/>
            <a:stCxn id="315" idx="5"/>
            <a:endCxn id="314" idx="1"/>
          </p:cNvCxnSpPr>
          <p:nvPr/>
        </p:nvCxnSpPr>
        <p:spPr bwMode="auto">
          <a:xfrm>
            <a:off x="8565236" y="88521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4" name="AutoShape 93">
            <a:extLst>
              <a:ext uri="{FF2B5EF4-FFF2-40B4-BE49-F238E27FC236}">
                <a16:creationId xmlns:a16="http://schemas.microsoft.com/office/drawing/2014/main" id="{AA012BC4-D257-DAEA-1A33-866AE6A1FB32}"/>
              </a:ext>
            </a:extLst>
          </p:cNvPr>
          <p:cNvCxnSpPr>
            <a:cxnSpLocks noChangeShapeType="1"/>
            <a:stCxn id="317" idx="7"/>
            <a:endCxn id="309" idx="3"/>
          </p:cNvCxnSpPr>
          <p:nvPr/>
        </p:nvCxnSpPr>
        <p:spPr bwMode="auto">
          <a:xfrm flipV="1">
            <a:off x="8565236" y="8886074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5" name="AutoShape 93">
            <a:extLst>
              <a:ext uri="{FF2B5EF4-FFF2-40B4-BE49-F238E27FC236}">
                <a16:creationId xmlns:a16="http://schemas.microsoft.com/office/drawing/2014/main" id="{D992D654-AC08-3F21-0DE0-D15F8A252DE2}"/>
              </a:ext>
            </a:extLst>
          </p:cNvPr>
          <p:cNvCxnSpPr>
            <a:cxnSpLocks noChangeShapeType="1"/>
            <a:stCxn id="302" idx="6"/>
            <a:endCxn id="309" idx="1"/>
          </p:cNvCxnSpPr>
          <p:nvPr/>
        </p:nvCxnSpPr>
        <p:spPr bwMode="auto">
          <a:xfrm>
            <a:off x="8585053" y="84369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6" name="AutoShape 93">
            <a:extLst>
              <a:ext uri="{FF2B5EF4-FFF2-40B4-BE49-F238E27FC236}">
                <a16:creationId xmlns:a16="http://schemas.microsoft.com/office/drawing/2014/main" id="{BC7AA83A-CF07-7D52-AC2C-EEC0CF8726C6}"/>
              </a:ext>
            </a:extLst>
          </p:cNvPr>
          <p:cNvCxnSpPr>
            <a:cxnSpLocks noChangeShapeType="1"/>
            <a:stCxn id="302" idx="6"/>
            <a:endCxn id="304" idx="1"/>
          </p:cNvCxnSpPr>
          <p:nvPr/>
        </p:nvCxnSpPr>
        <p:spPr bwMode="auto">
          <a:xfrm flipV="1">
            <a:off x="8585053" y="83148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7" name="AutoShape 94">
            <a:extLst>
              <a:ext uri="{FF2B5EF4-FFF2-40B4-BE49-F238E27FC236}">
                <a16:creationId xmlns:a16="http://schemas.microsoft.com/office/drawing/2014/main" id="{EBA0EF78-8837-CCFE-244C-BA38298BBD28}"/>
              </a:ext>
            </a:extLst>
          </p:cNvPr>
          <p:cNvCxnSpPr>
            <a:cxnSpLocks noChangeShapeType="1"/>
            <a:stCxn id="315" idx="7"/>
            <a:endCxn id="304" idx="2"/>
          </p:cNvCxnSpPr>
          <p:nvPr/>
        </p:nvCxnSpPr>
        <p:spPr bwMode="auto">
          <a:xfrm flipV="1">
            <a:off x="8565236" y="84335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8" name="AutoShape 93">
            <a:extLst>
              <a:ext uri="{FF2B5EF4-FFF2-40B4-BE49-F238E27FC236}">
                <a16:creationId xmlns:a16="http://schemas.microsoft.com/office/drawing/2014/main" id="{D937DEDB-1680-D279-2EF1-CB79952232B8}"/>
              </a:ext>
            </a:extLst>
          </p:cNvPr>
          <p:cNvCxnSpPr>
            <a:cxnSpLocks noChangeShapeType="1"/>
            <a:stCxn id="317" idx="5"/>
            <a:endCxn id="318" idx="1"/>
          </p:cNvCxnSpPr>
          <p:nvPr/>
        </p:nvCxnSpPr>
        <p:spPr bwMode="auto">
          <a:xfrm>
            <a:off x="8565236" y="92224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9" name="AutoShape 83">
            <a:extLst>
              <a:ext uri="{FF2B5EF4-FFF2-40B4-BE49-F238E27FC236}">
                <a16:creationId xmlns:a16="http://schemas.microsoft.com/office/drawing/2014/main" id="{04F5F970-0EC0-8C9D-B0A1-8969964EE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88064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0" name="AutoShape 84">
            <a:extLst>
              <a:ext uri="{FF2B5EF4-FFF2-40B4-BE49-F238E27FC236}">
                <a16:creationId xmlns:a16="http://schemas.microsoft.com/office/drawing/2014/main" id="{DEAF8E84-55E8-8FA8-CC0D-CE968055A7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1803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1" name="AutoShape 85">
            <a:extLst>
              <a:ext uri="{FF2B5EF4-FFF2-40B4-BE49-F238E27FC236}">
                <a16:creationId xmlns:a16="http://schemas.microsoft.com/office/drawing/2014/main" id="{A3B0A9E6-AE98-58E6-9C20-6A68D6BC11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5517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3" name="AutoShape 93">
            <a:extLst>
              <a:ext uri="{FF2B5EF4-FFF2-40B4-BE49-F238E27FC236}">
                <a16:creationId xmlns:a16="http://schemas.microsoft.com/office/drawing/2014/main" id="{2A5C5039-4AC6-083F-3251-7835DC318AE8}"/>
              </a:ext>
            </a:extLst>
          </p:cNvPr>
          <p:cNvCxnSpPr>
            <a:cxnSpLocks noChangeShapeType="1"/>
            <a:stCxn id="315" idx="5"/>
            <a:endCxn id="292" idx="1"/>
          </p:cNvCxnSpPr>
          <p:nvPr/>
        </p:nvCxnSpPr>
        <p:spPr bwMode="auto">
          <a:xfrm>
            <a:off x="8565236" y="88521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4" name="AutoShape 94">
            <a:extLst>
              <a:ext uri="{FF2B5EF4-FFF2-40B4-BE49-F238E27FC236}">
                <a16:creationId xmlns:a16="http://schemas.microsoft.com/office/drawing/2014/main" id="{CF44A325-B030-9227-78D5-9347A403DE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585053" y="91755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5" name="AutoShape 95">
            <a:extLst>
              <a:ext uri="{FF2B5EF4-FFF2-40B4-BE49-F238E27FC236}">
                <a16:creationId xmlns:a16="http://schemas.microsoft.com/office/drawing/2014/main" id="{EFDA7D39-E0E5-75E7-8284-B706079DB465}"/>
              </a:ext>
            </a:extLst>
          </p:cNvPr>
          <p:cNvCxnSpPr>
            <a:cxnSpLocks noChangeShapeType="1"/>
            <a:endCxn id="292" idx="3"/>
          </p:cNvCxnSpPr>
          <p:nvPr/>
        </p:nvCxnSpPr>
        <p:spPr bwMode="auto">
          <a:xfrm flipV="1">
            <a:off x="8585053" y="92942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6" name="AutoShape 98">
            <a:extLst>
              <a:ext uri="{FF2B5EF4-FFF2-40B4-BE49-F238E27FC236}">
                <a16:creationId xmlns:a16="http://schemas.microsoft.com/office/drawing/2014/main" id="{6B3F889B-F980-B45D-DBE4-67F3DFA109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6" y="99256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/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/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/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/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AutoShape 83">
            <a:extLst>
              <a:ext uri="{FF2B5EF4-FFF2-40B4-BE49-F238E27FC236}">
                <a16:creationId xmlns:a16="http://schemas.microsoft.com/office/drawing/2014/main" id="{714D9494-2201-026C-681F-5BA22B088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7" y="84334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02" name="Oval 113">
            <a:extLst>
              <a:ext uri="{FF2B5EF4-FFF2-40B4-BE49-F238E27FC236}">
                <a16:creationId xmlns:a16="http://schemas.microsoft.com/office/drawing/2014/main" id="{5A130766-EFC0-8E78-69DC-E9A33C38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83774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/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AutoShape 93">
            <a:extLst>
              <a:ext uri="{FF2B5EF4-FFF2-40B4-BE49-F238E27FC236}">
                <a16:creationId xmlns:a16="http://schemas.microsoft.com/office/drawing/2014/main" id="{A3087ABC-9346-990A-1366-5D06F974344F}"/>
              </a:ext>
            </a:extLst>
          </p:cNvPr>
          <p:cNvCxnSpPr>
            <a:cxnSpLocks noChangeShapeType="1"/>
            <a:stCxn id="315" idx="6"/>
            <a:endCxn id="309" idx="2"/>
          </p:cNvCxnSpPr>
          <p:nvPr/>
        </p:nvCxnSpPr>
        <p:spPr bwMode="auto">
          <a:xfrm flipV="1">
            <a:off x="8582672" y="87756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0" name="AutoShape 93">
            <a:extLst>
              <a:ext uri="{FF2B5EF4-FFF2-40B4-BE49-F238E27FC236}">
                <a16:creationId xmlns:a16="http://schemas.microsoft.com/office/drawing/2014/main" id="{E5E4DD41-94DC-FDFB-A111-1E69B804DBC2}"/>
              </a:ext>
            </a:extLst>
          </p:cNvPr>
          <p:cNvCxnSpPr>
            <a:cxnSpLocks noChangeShapeType="1"/>
            <a:stCxn id="317" idx="6"/>
            <a:endCxn id="314" idx="2"/>
          </p:cNvCxnSpPr>
          <p:nvPr/>
        </p:nvCxnSpPr>
        <p:spPr bwMode="auto">
          <a:xfrm>
            <a:off x="8582672" y="91803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93">
            <a:extLst>
              <a:ext uri="{FF2B5EF4-FFF2-40B4-BE49-F238E27FC236}">
                <a16:creationId xmlns:a16="http://schemas.microsoft.com/office/drawing/2014/main" id="{B0029D92-3BAC-77C8-5310-F7F7067E6C4B}"/>
              </a:ext>
            </a:extLst>
          </p:cNvPr>
          <p:cNvCxnSpPr>
            <a:cxnSpLocks noChangeShapeType="1"/>
            <a:stCxn id="582" idx="5"/>
            <a:endCxn id="276" idx="2"/>
          </p:cNvCxnSpPr>
          <p:nvPr/>
        </p:nvCxnSpPr>
        <p:spPr bwMode="auto">
          <a:xfrm>
            <a:off x="8565236" y="9592688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2" name="AutoShape 93">
            <a:extLst>
              <a:ext uri="{FF2B5EF4-FFF2-40B4-BE49-F238E27FC236}">
                <a16:creationId xmlns:a16="http://schemas.microsoft.com/office/drawing/2014/main" id="{BF2C5CAA-DDD6-F9FA-FE12-148F3847B685}"/>
              </a:ext>
            </a:extLst>
          </p:cNvPr>
          <p:cNvCxnSpPr>
            <a:cxnSpLocks noChangeShapeType="1"/>
            <a:stCxn id="583" idx="6"/>
            <a:endCxn id="276" idx="3"/>
          </p:cNvCxnSpPr>
          <p:nvPr/>
        </p:nvCxnSpPr>
        <p:spPr bwMode="auto">
          <a:xfrm>
            <a:off x="8585053" y="99244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5" name="Oval 113">
            <a:extLst>
              <a:ext uri="{FF2B5EF4-FFF2-40B4-BE49-F238E27FC236}">
                <a16:creationId xmlns:a16="http://schemas.microsoft.com/office/drawing/2014/main" id="{B696E9DF-E597-A073-12EA-7BE12F4D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87504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316" name="AutoShape 95">
            <a:extLst>
              <a:ext uri="{FF2B5EF4-FFF2-40B4-BE49-F238E27FC236}">
                <a16:creationId xmlns:a16="http://schemas.microsoft.com/office/drawing/2014/main" id="{63231EBE-EF6D-7436-B44D-DC37B8F0E87E}"/>
              </a:ext>
            </a:extLst>
          </p:cNvPr>
          <p:cNvCxnSpPr>
            <a:cxnSpLocks noChangeShapeType="1"/>
            <a:stCxn id="317" idx="7"/>
            <a:endCxn id="304" idx="3"/>
          </p:cNvCxnSpPr>
          <p:nvPr/>
        </p:nvCxnSpPr>
        <p:spPr bwMode="auto">
          <a:xfrm flipV="1">
            <a:off x="8565236" y="85522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7" name="Oval 116">
            <a:extLst>
              <a:ext uri="{FF2B5EF4-FFF2-40B4-BE49-F238E27FC236}">
                <a16:creationId xmlns:a16="http://schemas.microsoft.com/office/drawing/2014/main" id="{744C691E-0A9F-E4B9-63B5-E18FCAB7F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1207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19" name="AutoShape 94">
            <a:extLst>
              <a:ext uri="{FF2B5EF4-FFF2-40B4-BE49-F238E27FC236}">
                <a16:creationId xmlns:a16="http://schemas.microsoft.com/office/drawing/2014/main" id="{31845111-D1D8-5410-E893-8AC7E369D29A}"/>
              </a:ext>
            </a:extLst>
          </p:cNvPr>
          <p:cNvCxnSpPr>
            <a:cxnSpLocks noChangeShapeType="1"/>
            <a:stCxn id="582" idx="5"/>
            <a:endCxn id="318" idx="2"/>
          </p:cNvCxnSpPr>
          <p:nvPr/>
        </p:nvCxnSpPr>
        <p:spPr bwMode="auto">
          <a:xfrm>
            <a:off x="8565236" y="95926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6" name="AutoShape 95">
            <a:extLst>
              <a:ext uri="{FF2B5EF4-FFF2-40B4-BE49-F238E27FC236}">
                <a16:creationId xmlns:a16="http://schemas.microsoft.com/office/drawing/2014/main" id="{279B1974-0A52-1CA0-EECA-11087B16374F}"/>
              </a:ext>
            </a:extLst>
          </p:cNvPr>
          <p:cNvCxnSpPr>
            <a:cxnSpLocks noChangeShapeType="1"/>
            <a:stCxn id="583" idx="6"/>
            <a:endCxn id="318" idx="3"/>
          </p:cNvCxnSpPr>
          <p:nvPr/>
        </p:nvCxnSpPr>
        <p:spPr bwMode="auto">
          <a:xfrm>
            <a:off x="8585053" y="99244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82" name="Oval 115">
            <a:extLst>
              <a:ext uri="{FF2B5EF4-FFF2-40B4-BE49-F238E27FC236}">
                <a16:creationId xmlns:a16="http://schemas.microsoft.com/office/drawing/2014/main" id="{1EE67870-8E80-226A-C1D9-AA9AA59C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4910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83" name="Oval 118">
            <a:extLst>
              <a:ext uri="{FF2B5EF4-FFF2-40B4-BE49-F238E27FC236}">
                <a16:creationId xmlns:a16="http://schemas.microsoft.com/office/drawing/2014/main" id="{950446DE-F447-A375-06D6-37AB031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98649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75124147-947F-4130-2D33-6DD0E66A12D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8641460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7833AD0B-EB3B-F520-3C0F-E5193D65429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9427615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3003C889-6A0B-B83F-2756-3A4D30CAFD6A}"/>
              </a:ext>
            </a:extLst>
          </p:cNvPr>
          <p:cNvCxnSpPr>
            <a:cxnSpLocks/>
          </p:cNvCxnSpPr>
          <p:nvPr/>
        </p:nvCxnSpPr>
        <p:spPr>
          <a:xfrm flipH="1" flipV="1">
            <a:off x="9562690" y="89607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1795F47B-758B-D60D-72FC-1CB7D5529E07}"/>
              </a:ext>
            </a:extLst>
          </p:cNvPr>
          <p:cNvCxnSpPr>
            <a:cxnSpLocks/>
          </p:cNvCxnSpPr>
          <p:nvPr/>
        </p:nvCxnSpPr>
        <p:spPr>
          <a:xfrm flipH="1" flipV="1">
            <a:off x="9544835" y="96200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70A77B78-D3F7-864F-979F-21E42AE9F770}"/>
              </a:ext>
            </a:extLst>
          </p:cNvPr>
          <p:cNvCxnSpPr>
            <a:cxnSpLocks/>
          </p:cNvCxnSpPr>
          <p:nvPr/>
        </p:nvCxnSpPr>
        <p:spPr>
          <a:xfrm flipH="1" flipV="1">
            <a:off x="9893916" y="92339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7" name="Oval 91">
            <a:extLst>
              <a:ext uri="{FF2B5EF4-FFF2-40B4-BE49-F238E27FC236}">
                <a16:creationId xmlns:a16="http://schemas.microsoft.com/office/drawing/2014/main" id="{32F42998-FFE9-6018-DE78-74682C620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9918" y="904642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20" name="Oval 91">
            <a:extLst>
              <a:ext uri="{FF2B5EF4-FFF2-40B4-BE49-F238E27FC236}">
                <a16:creationId xmlns:a16="http://schemas.microsoft.com/office/drawing/2014/main" id="{4661540F-3A2E-EB18-0A34-5D4C362C2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5857" y="970147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35" name="AutoShape 93">
            <a:extLst>
              <a:ext uri="{FF2B5EF4-FFF2-40B4-BE49-F238E27FC236}">
                <a16:creationId xmlns:a16="http://schemas.microsoft.com/office/drawing/2014/main" id="{7292E9D4-5ED2-731A-A211-7CBF0157A7E5}"/>
              </a:ext>
            </a:extLst>
          </p:cNvPr>
          <p:cNvCxnSpPr>
            <a:cxnSpLocks noChangeShapeType="1"/>
            <a:stCxn id="304" idx="6"/>
            <a:endCxn id="608" idx="1"/>
          </p:cNvCxnSpPr>
          <p:nvPr/>
        </p:nvCxnSpPr>
        <p:spPr bwMode="auto">
          <a:xfrm>
            <a:off x="9407430" y="8433579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4" name="AutoShape 93">
            <a:extLst>
              <a:ext uri="{FF2B5EF4-FFF2-40B4-BE49-F238E27FC236}">
                <a16:creationId xmlns:a16="http://schemas.microsoft.com/office/drawing/2014/main" id="{A5BD3C41-B0E6-511B-D0DB-2B4C573A8A27}"/>
              </a:ext>
            </a:extLst>
          </p:cNvPr>
          <p:cNvCxnSpPr>
            <a:cxnSpLocks noChangeShapeType="1"/>
            <a:stCxn id="314" idx="5"/>
            <a:endCxn id="611" idx="1"/>
          </p:cNvCxnSpPr>
          <p:nvPr/>
        </p:nvCxnSpPr>
        <p:spPr bwMode="auto">
          <a:xfrm flipV="1">
            <a:off x="9684413" y="9483748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7" name="AutoShape 93">
            <a:extLst>
              <a:ext uri="{FF2B5EF4-FFF2-40B4-BE49-F238E27FC236}">
                <a16:creationId xmlns:a16="http://schemas.microsoft.com/office/drawing/2014/main" id="{EA42C74F-41DA-3025-1EAC-2E5156DA3A0B}"/>
              </a:ext>
            </a:extLst>
          </p:cNvPr>
          <p:cNvCxnSpPr>
            <a:cxnSpLocks noChangeShapeType="1"/>
            <a:stCxn id="280" idx="5"/>
            <a:endCxn id="611" idx="3"/>
          </p:cNvCxnSpPr>
          <p:nvPr/>
        </p:nvCxnSpPr>
        <p:spPr bwMode="auto">
          <a:xfrm flipV="1">
            <a:off x="9992790" y="9721164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6" name="Oval 91">
            <a:extLst>
              <a:ext uri="{FF2B5EF4-FFF2-40B4-BE49-F238E27FC236}">
                <a16:creationId xmlns:a16="http://schemas.microsoft.com/office/drawing/2014/main" id="{4CA9092D-909C-A58D-FCA1-067D7258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7360" y="99395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1" name="AutoShape 93">
            <a:extLst>
              <a:ext uri="{FF2B5EF4-FFF2-40B4-BE49-F238E27FC236}">
                <a16:creationId xmlns:a16="http://schemas.microsoft.com/office/drawing/2014/main" id="{A3A3D5CC-0E73-98FF-46E3-C365247C875E}"/>
              </a:ext>
            </a:extLst>
          </p:cNvPr>
          <p:cNvCxnSpPr>
            <a:cxnSpLocks noChangeShapeType="1"/>
            <a:stCxn id="304" idx="6"/>
            <a:endCxn id="617" idx="1"/>
          </p:cNvCxnSpPr>
          <p:nvPr/>
        </p:nvCxnSpPr>
        <p:spPr bwMode="auto">
          <a:xfrm>
            <a:off x="9407430" y="8433579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5" name="AutoShape 93">
            <a:extLst>
              <a:ext uri="{FF2B5EF4-FFF2-40B4-BE49-F238E27FC236}">
                <a16:creationId xmlns:a16="http://schemas.microsoft.com/office/drawing/2014/main" id="{CE947CCB-7FA4-2AFE-99D5-D3813146D22E}"/>
              </a:ext>
            </a:extLst>
          </p:cNvPr>
          <p:cNvCxnSpPr>
            <a:cxnSpLocks noChangeShapeType="1"/>
            <a:stCxn id="281" idx="6"/>
            <a:endCxn id="617" idx="1"/>
          </p:cNvCxnSpPr>
          <p:nvPr/>
        </p:nvCxnSpPr>
        <p:spPr bwMode="auto">
          <a:xfrm flipV="1">
            <a:off x="10032095" y="9092157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1" name="AutoShape 93">
            <a:extLst>
              <a:ext uri="{FF2B5EF4-FFF2-40B4-BE49-F238E27FC236}">
                <a16:creationId xmlns:a16="http://schemas.microsoft.com/office/drawing/2014/main" id="{C91FD4A3-B42D-D6EA-2899-2917F1897890}"/>
              </a:ext>
            </a:extLst>
          </p:cNvPr>
          <p:cNvCxnSpPr>
            <a:cxnSpLocks noChangeShapeType="1"/>
            <a:stCxn id="314" idx="7"/>
            <a:endCxn id="617" idx="3"/>
          </p:cNvCxnSpPr>
          <p:nvPr/>
        </p:nvCxnSpPr>
        <p:spPr bwMode="auto">
          <a:xfrm flipV="1">
            <a:off x="9684413" y="9312984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8" name="AutoShape 93">
            <a:extLst>
              <a:ext uri="{FF2B5EF4-FFF2-40B4-BE49-F238E27FC236}">
                <a16:creationId xmlns:a16="http://schemas.microsoft.com/office/drawing/2014/main" id="{B408D025-3E13-61FF-26A6-2C7F28D1C0CC}"/>
              </a:ext>
            </a:extLst>
          </p:cNvPr>
          <p:cNvCxnSpPr>
            <a:cxnSpLocks noChangeShapeType="1"/>
            <a:stCxn id="280" idx="5"/>
            <a:endCxn id="620" idx="1"/>
          </p:cNvCxnSpPr>
          <p:nvPr/>
        </p:nvCxnSpPr>
        <p:spPr bwMode="auto">
          <a:xfrm flipV="1">
            <a:off x="9992790" y="9747213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1" name="AutoShape 93">
            <a:extLst>
              <a:ext uri="{FF2B5EF4-FFF2-40B4-BE49-F238E27FC236}">
                <a16:creationId xmlns:a16="http://schemas.microsoft.com/office/drawing/2014/main" id="{6EDAEDD3-B532-82D6-7D9E-9AB8D65BEA4A}"/>
              </a:ext>
            </a:extLst>
          </p:cNvPr>
          <p:cNvCxnSpPr>
            <a:cxnSpLocks noChangeShapeType="1"/>
            <a:stCxn id="318" idx="6"/>
            <a:endCxn id="620" idx="3"/>
          </p:cNvCxnSpPr>
          <p:nvPr/>
        </p:nvCxnSpPr>
        <p:spPr bwMode="auto">
          <a:xfrm>
            <a:off x="9407430" y="9929736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4" name="AutoShape 93">
            <a:extLst>
              <a:ext uri="{FF2B5EF4-FFF2-40B4-BE49-F238E27FC236}">
                <a16:creationId xmlns:a16="http://schemas.microsoft.com/office/drawing/2014/main" id="{B92C3590-293B-11E2-9C32-8AFB1358D698}"/>
              </a:ext>
            </a:extLst>
          </p:cNvPr>
          <p:cNvCxnSpPr>
            <a:cxnSpLocks noChangeShapeType="1"/>
            <a:stCxn id="276" idx="6"/>
            <a:endCxn id="620" idx="3"/>
          </p:cNvCxnSpPr>
          <p:nvPr/>
        </p:nvCxnSpPr>
        <p:spPr bwMode="auto">
          <a:xfrm flipV="1">
            <a:off x="9719657" y="9968040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7" name="AutoShape 93">
            <a:extLst>
              <a:ext uri="{FF2B5EF4-FFF2-40B4-BE49-F238E27FC236}">
                <a16:creationId xmlns:a16="http://schemas.microsoft.com/office/drawing/2014/main" id="{C71F6FAF-ADC6-19B3-9BC9-2F4C7FFE6917}"/>
              </a:ext>
            </a:extLst>
          </p:cNvPr>
          <p:cNvCxnSpPr>
            <a:cxnSpLocks noChangeShapeType="1"/>
            <a:stCxn id="279" idx="6"/>
            <a:endCxn id="620" idx="3"/>
          </p:cNvCxnSpPr>
          <p:nvPr/>
        </p:nvCxnSpPr>
        <p:spPr bwMode="auto">
          <a:xfrm flipV="1">
            <a:off x="10030191" y="9968040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08" name="Oval 91">
            <a:extLst>
              <a:ext uri="{FF2B5EF4-FFF2-40B4-BE49-F238E27FC236}">
                <a16:creationId xmlns:a16="http://schemas.microsoft.com/office/drawing/2014/main" id="{B4F22B02-0252-586B-7DEF-2136A479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680" y="869261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6" name="AutoShape 93">
            <a:extLst>
              <a:ext uri="{FF2B5EF4-FFF2-40B4-BE49-F238E27FC236}">
                <a16:creationId xmlns:a16="http://schemas.microsoft.com/office/drawing/2014/main" id="{FE42D0D1-FA73-C7EC-165E-F1FD270AA7E9}"/>
              </a:ext>
            </a:extLst>
          </p:cNvPr>
          <p:cNvCxnSpPr>
            <a:cxnSpLocks noChangeShapeType="1"/>
            <a:stCxn id="281" idx="6"/>
            <a:endCxn id="608" idx="1"/>
          </p:cNvCxnSpPr>
          <p:nvPr/>
        </p:nvCxnSpPr>
        <p:spPr bwMode="auto">
          <a:xfrm flipV="1">
            <a:off x="10032095" y="8741781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2" name="AutoShape 93">
            <a:extLst>
              <a:ext uri="{FF2B5EF4-FFF2-40B4-BE49-F238E27FC236}">
                <a16:creationId xmlns:a16="http://schemas.microsoft.com/office/drawing/2014/main" id="{E4CE5989-1F07-F154-178F-95CE9DCE90E6}"/>
              </a:ext>
            </a:extLst>
          </p:cNvPr>
          <p:cNvCxnSpPr>
            <a:cxnSpLocks noChangeShapeType="1"/>
            <a:stCxn id="309" idx="6"/>
            <a:endCxn id="608" idx="1"/>
          </p:cNvCxnSpPr>
          <p:nvPr/>
        </p:nvCxnSpPr>
        <p:spPr bwMode="auto">
          <a:xfrm flipV="1">
            <a:off x="9734209" y="8741781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50" name="Straight Connector 749">
            <a:extLst>
              <a:ext uri="{FF2B5EF4-FFF2-40B4-BE49-F238E27FC236}">
                <a16:creationId xmlns:a16="http://schemas.microsoft.com/office/drawing/2014/main" id="{20EBB850-5B97-2CEF-F730-1CF18E62FEF7}"/>
              </a:ext>
            </a:extLst>
          </p:cNvPr>
          <p:cNvCxnSpPr>
            <a:cxnSpLocks/>
          </p:cNvCxnSpPr>
          <p:nvPr/>
        </p:nvCxnSpPr>
        <p:spPr>
          <a:xfrm flipH="1" flipV="1">
            <a:off x="10480190" y="9092583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1" name="Straight Connector 750">
            <a:extLst>
              <a:ext uri="{FF2B5EF4-FFF2-40B4-BE49-F238E27FC236}">
                <a16:creationId xmlns:a16="http://schemas.microsoft.com/office/drawing/2014/main" id="{49F2575F-4D37-A786-BBE5-C53B9352E95E}"/>
              </a:ext>
            </a:extLst>
          </p:cNvPr>
          <p:cNvCxnSpPr>
            <a:cxnSpLocks/>
          </p:cNvCxnSpPr>
          <p:nvPr/>
        </p:nvCxnSpPr>
        <p:spPr>
          <a:xfrm flipH="1" flipV="1">
            <a:off x="10812006" y="9382661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/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/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/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91">
            <a:extLst>
              <a:ext uri="{FF2B5EF4-FFF2-40B4-BE49-F238E27FC236}">
                <a16:creationId xmlns:a16="http://schemas.microsoft.com/office/drawing/2014/main" id="{0014048E-3F64-D264-E466-EC682F653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82657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8" name="Oval 91">
            <a:extLst>
              <a:ext uri="{FF2B5EF4-FFF2-40B4-BE49-F238E27FC236}">
                <a16:creationId xmlns:a16="http://schemas.microsoft.com/office/drawing/2014/main" id="{DE87BBFF-9C8C-FCFA-EAC0-9E5DDB0E4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97618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09" name="Oval 91">
            <a:extLst>
              <a:ext uri="{FF2B5EF4-FFF2-40B4-BE49-F238E27FC236}">
                <a16:creationId xmlns:a16="http://schemas.microsoft.com/office/drawing/2014/main" id="{3B747A90-5BBF-7E4B-F41E-7D3FEABA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912" y="86195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91">
            <a:extLst>
              <a:ext uri="{FF2B5EF4-FFF2-40B4-BE49-F238E27FC236}">
                <a16:creationId xmlns:a16="http://schemas.microsoft.com/office/drawing/2014/main" id="{F2B20731-C043-C08B-DE4E-3B856808D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851" y="92745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61" name="AutoShape 93">
            <a:extLst>
              <a:ext uri="{FF2B5EF4-FFF2-40B4-BE49-F238E27FC236}">
                <a16:creationId xmlns:a16="http://schemas.microsoft.com/office/drawing/2014/main" id="{3BE74AEC-FC6C-0FB4-9922-E5119B25A8A0}"/>
              </a:ext>
            </a:extLst>
          </p:cNvPr>
          <p:cNvCxnSpPr>
            <a:cxnSpLocks noChangeShapeType="1"/>
            <a:stCxn id="292" idx="5"/>
            <a:endCxn id="611" idx="1"/>
          </p:cNvCxnSpPr>
          <p:nvPr/>
        </p:nvCxnSpPr>
        <p:spPr bwMode="auto">
          <a:xfrm>
            <a:off x="9364557" y="9294254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9" name="Oval 91">
            <a:extLst>
              <a:ext uri="{FF2B5EF4-FFF2-40B4-BE49-F238E27FC236}">
                <a16:creationId xmlns:a16="http://schemas.microsoft.com/office/drawing/2014/main" id="{852CCB1E-3F32-1D04-FF02-C38588C6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358" y="101244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81" name="Oval 91">
            <a:extLst>
              <a:ext uri="{FF2B5EF4-FFF2-40B4-BE49-F238E27FC236}">
                <a16:creationId xmlns:a16="http://schemas.microsoft.com/office/drawing/2014/main" id="{FA886736-C51D-6CF8-F110-07CD4E3CD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262" y="89627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9" name="AutoShape 93">
            <a:extLst>
              <a:ext uri="{FF2B5EF4-FFF2-40B4-BE49-F238E27FC236}">
                <a16:creationId xmlns:a16="http://schemas.microsoft.com/office/drawing/2014/main" id="{4EA33C60-9C62-E129-D229-7DFEC562D51F}"/>
              </a:ext>
            </a:extLst>
          </p:cNvPr>
          <p:cNvCxnSpPr>
            <a:cxnSpLocks noChangeShapeType="1"/>
            <a:stCxn id="292" idx="7"/>
            <a:endCxn id="608" idx="3"/>
          </p:cNvCxnSpPr>
          <p:nvPr/>
        </p:nvCxnSpPr>
        <p:spPr bwMode="auto">
          <a:xfrm flipV="1">
            <a:off x="9364557" y="8979197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8" name="AutoShape 93">
            <a:extLst>
              <a:ext uri="{FF2B5EF4-FFF2-40B4-BE49-F238E27FC236}">
                <a16:creationId xmlns:a16="http://schemas.microsoft.com/office/drawing/2014/main" id="{DA9C3D2C-1038-839E-7D44-D7A8F07135F9}"/>
              </a:ext>
            </a:extLst>
          </p:cNvPr>
          <p:cNvCxnSpPr>
            <a:cxnSpLocks noChangeShapeType="1"/>
            <a:stCxn id="292" idx="7"/>
            <a:endCxn id="617" idx="3"/>
          </p:cNvCxnSpPr>
          <p:nvPr/>
        </p:nvCxnSpPr>
        <p:spPr bwMode="auto">
          <a:xfrm>
            <a:off x="9364557" y="9056838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2" name="AutoShape 93">
            <a:extLst>
              <a:ext uri="{FF2B5EF4-FFF2-40B4-BE49-F238E27FC236}">
                <a16:creationId xmlns:a16="http://schemas.microsoft.com/office/drawing/2014/main" id="{DBA8BDD8-2AFB-348F-5ED1-B317BA80838F}"/>
              </a:ext>
            </a:extLst>
          </p:cNvPr>
          <p:cNvCxnSpPr>
            <a:cxnSpLocks noChangeShapeType="1"/>
            <a:stCxn id="314" idx="7"/>
            <a:endCxn id="608" idx="3"/>
          </p:cNvCxnSpPr>
          <p:nvPr/>
        </p:nvCxnSpPr>
        <p:spPr bwMode="auto">
          <a:xfrm flipV="1">
            <a:off x="9684413" y="8979197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5" name="AutoShape 93">
            <a:extLst>
              <a:ext uri="{FF2B5EF4-FFF2-40B4-BE49-F238E27FC236}">
                <a16:creationId xmlns:a16="http://schemas.microsoft.com/office/drawing/2014/main" id="{7854ACB0-B637-D829-A92B-3485CD24C269}"/>
              </a:ext>
            </a:extLst>
          </p:cNvPr>
          <p:cNvCxnSpPr>
            <a:cxnSpLocks noChangeShapeType="1"/>
            <a:stCxn id="280" idx="7"/>
            <a:endCxn id="608" idx="3"/>
          </p:cNvCxnSpPr>
          <p:nvPr/>
        </p:nvCxnSpPr>
        <p:spPr bwMode="auto">
          <a:xfrm flipV="1">
            <a:off x="9992790" y="8979197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0" name="Oval 91">
            <a:extLst>
              <a:ext uri="{FF2B5EF4-FFF2-40B4-BE49-F238E27FC236}">
                <a16:creationId xmlns:a16="http://schemas.microsoft.com/office/drawing/2014/main" id="{BDE98E66-65E3-47E5-AB57-3C508320B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48" y="95341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35" name="AutoShape 93">
            <a:extLst>
              <a:ext uri="{FF2B5EF4-FFF2-40B4-BE49-F238E27FC236}">
                <a16:creationId xmlns:a16="http://schemas.microsoft.com/office/drawing/2014/main" id="{1AA62096-948B-2A09-D5A9-01E32B74390B}"/>
              </a:ext>
            </a:extLst>
          </p:cNvPr>
          <p:cNvCxnSpPr>
            <a:cxnSpLocks noChangeShapeType="1"/>
            <a:stCxn id="314" idx="5"/>
            <a:endCxn id="620" idx="1"/>
          </p:cNvCxnSpPr>
          <p:nvPr/>
        </p:nvCxnSpPr>
        <p:spPr bwMode="auto">
          <a:xfrm>
            <a:off x="9684413" y="9541130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9" name="AutoShape 93">
            <a:extLst>
              <a:ext uri="{FF2B5EF4-FFF2-40B4-BE49-F238E27FC236}">
                <a16:creationId xmlns:a16="http://schemas.microsoft.com/office/drawing/2014/main" id="{F7972BE2-A107-3F78-772E-69AADA80FE2A}"/>
              </a:ext>
            </a:extLst>
          </p:cNvPr>
          <p:cNvCxnSpPr>
            <a:cxnSpLocks noChangeShapeType="1"/>
            <a:stCxn id="318" idx="6"/>
            <a:endCxn id="611" idx="1"/>
          </p:cNvCxnSpPr>
          <p:nvPr/>
        </p:nvCxnSpPr>
        <p:spPr bwMode="auto">
          <a:xfrm flipV="1">
            <a:off x="9407430" y="9483748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11" name="Oval 91">
            <a:extLst>
              <a:ext uri="{FF2B5EF4-FFF2-40B4-BE49-F238E27FC236}">
                <a16:creationId xmlns:a16="http://schemas.microsoft.com/office/drawing/2014/main" id="{346065CF-1428-2FBC-4040-ECE229F2F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977" y="943457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82" name="AutoShape 93">
            <a:extLst>
              <a:ext uri="{FF2B5EF4-FFF2-40B4-BE49-F238E27FC236}">
                <a16:creationId xmlns:a16="http://schemas.microsoft.com/office/drawing/2014/main" id="{42C785ED-31B4-0057-2DBA-E8B1DD84E2C9}"/>
              </a:ext>
            </a:extLst>
          </p:cNvPr>
          <p:cNvCxnSpPr>
            <a:cxnSpLocks noChangeShapeType="1"/>
            <a:stCxn id="276" idx="6"/>
            <a:endCxn id="611" idx="3"/>
          </p:cNvCxnSpPr>
          <p:nvPr/>
        </p:nvCxnSpPr>
        <p:spPr bwMode="auto">
          <a:xfrm flipV="1">
            <a:off x="9719657" y="9721164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5" name="AutoShape 93">
            <a:extLst>
              <a:ext uri="{FF2B5EF4-FFF2-40B4-BE49-F238E27FC236}">
                <a16:creationId xmlns:a16="http://schemas.microsoft.com/office/drawing/2014/main" id="{C2B8E540-4903-46F0-745D-FDD31EFAD4F2}"/>
              </a:ext>
            </a:extLst>
          </p:cNvPr>
          <p:cNvCxnSpPr>
            <a:cxnSpLocks noChangeShapeType="1"/>
            <a:stCxn id="279" idx="6"/>
            <a:endCxn id="611" idx="3"/>
          </p:cNvCxnSpPr>
          <p:nvPr/>
        </p:nvCxnSpPr>
        <p:spPr bwMode="auto">
          <a:xfrm flipV="1">
            <a:off x="10030191" y="9721164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2" name="Oval 91">
            <a:extLst>
              <a:ext uri="{FF2B5EF4-FFF2-40B4-BE49-F238E27FC236}">
                <a16:creationId xmlns:a16="http://schemas.microsoft.com/office/drawing/2014/main" id="{82178C52-1004-3B1C-C571-F81C522CC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7971" y="90076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/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/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/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/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/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/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/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/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/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/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/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/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/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/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/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/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/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AutoShape 83">
            <a:extLst>
              <a:ext uri="{FF2B5EF4-FFF2-40B4-BE49-F238E27FC236}">
                <a16:creationId xmlns:a16="http://schemas.microsoft.com/office/drawing/2014/main" id="{B8E403FD-BF97-2508-FCA7-D05A1E3FFF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903960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/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/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AutoShape 93">
            <a:extLst>
              <a:ext uri="{FF2B5EF4-FFF2-40B4-BE49-F238E27FC236}">
                <a16:creationId xmlns:a16="http://schemas.microsoft.com/office/drawing/2014/main" id="{785EF935-FB4A-0C63-8EE3-4F7DE1A23EC9}"/>
              </a:ext>
            </a:extLst>
          </p:cNvPr>
          <p:cNvCxnSpPr>
            <a:cxnSpLocks noChangeShapeType="1"/>
            <a:stCxn id="562" idx="5"/>
            <a:endCxn id="519" idx="1"/>
          </p:cNvCxnSpPr>
          <p:nvPr/>
        </p:nvCxnSpPr>
        <p:spPr bwMode="auto">
          <a:xfrm>
            <a:off x="11980493" y="12410083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" name="AutoShape 93">
            <a:extLst>
              <a:ext uri="{FF2B5EF4-FFF2-40B4-BE49-F238E27FC236}">
                <a16:creationId xmlns:a16="http://schemas.microsoft.com/office/drawing/2014/main" id="{25479426-A6D0-64D0-6E4E-585A8DF114C2}"/>
              </a:ext>
            </a:extLst>
          </p:cNvPr>
          <p:cNvCxnSpPr>
            <a:cxnSpLocks noChangeShapeType="1"/>
            <a:stCxn id="555" idx="7"/>
            <a:endCxn id="518" idx="3"/>
          </p:cNvCxnSpPr>
          <p:nvPr/>
        </p:nvCxnSpPr>
        <p:spPr bwMode="auto">
          <a:xfrm flipV="1">
            <a:off x="12608726" y="12428813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" name="AutoShape 93">
            <a:extLst>
              <a:ext uri="{FF2B5EF4-FFF2-40B4-BE49-F238E27FC236}">
                <a16:creationId xmlns:a16="http://schemas.microsoft.com/office/drawing/2014/main" id="{3C096CD9-DCEC-F909-0F42-CC218BFA95F5}"/>
              </a:ext>
            </a:extLst>
          </p:cNvPr>
          <p:cNvCxnSpPr>
            <a:cxnSpLocks noChangeShapeType="1"/>
            <a:stCxn id="542" idx="6"/>
            <a:endCxn id="518" idx="1"/>
          </p:cNvCxnSpPr>
          <p:nvPr/>
        </p:nvCxnSpPr>
        <p:spPr bwMode="auto">
          <a:xfrm>
            <a:off x="12350145" y="11891490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9B6F7-C391-2137-F5C9-1F0E7FE3B47A}"/>
              </a:ext>
            </a:extLst>
          </p:cNvPr>
          <p:cNvCxnSpPr>
            <a:cxnSpLocks/>
          </p:cNvCxnSpPr>
          <p:nvPr/>
        </p:nvCxnSpPr>
        <p:spPr>
          <a:xfrm flipH="1" flipV="1">
            <a:off x="12497586" y="12922334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AutoShape 93">
            <a:extLst>
              <a:ext uri="{FF2B5EF4-FFF2-40B4-BE49-F238E27FC236}">
                <a16:creationId xmlns:a16="http://schemas.microsoft.com/office/drawing/2014/main" id="{918E734E-22A6-28A3-F303-5F7290E8F38B}"/>
              </a:ext>
            </a:extLst>
          </p:cNvPr>
          <p:cNvCxnSpPr>
            <a:cxnSpLocks noChangeShapeType="1"/>
            <a:stCxn id="70" idx="5"/>
            <a:endCxn id="549" idx="1"/>
          </p:cNvCxnSpPr>
          <p:nvPr/>
        </p:nvCxnSpPr>
        <p:spPr bwMode="auto">
          <a:xfrm>
            <a:off x="11181172" y="12338232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" name="AutoShape 93">
            <a:extLst>
              <a:ext uri="{FF2B5EF4-FFF2-40B4-BE49-F238E27FC236}">
                <a16:creationId xmlns:a16="http://schemas.microsoft.com/office/drawing/2014/main" id="{0CD27356-7294-5D7A-2EC2-9A86708F7373}"/>
              </a:ext>
            </a:extLst>
          </p:cNvPr>
          <p:cNvCxnSpPr>
            <a:cxnSpLocks noChangeShapeType="1"/>
            <a:stCxn id="73" idx="5"/>
            <a:endCxn id="549" idx="2"/>
          </p:cNvCxnSpPr>
          <p:nvPr/>
        </p:nvCxnSpPr>
        <p:spPr bwMode="auto">
          <a:xfrm>
            <a:off x="11181172" y="12708517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" name="AutoShape 93">
            <a:extLst>
              <a:ext uri="{FF2B5EF4-FFF2-40B4-BE49-F238E27FC236}">
                <a16:creationId xmlns:a16="http://schemas.microsoft.com/office/drawing/2014/main" id="{31BF2B06-1B77-51E2-F3E3-5F83BF1CEAB3}"/>
              </a:ext>
            </a:extLst>
          </p:cNvPr>
          <p:cNvCxnSpPr>
            <a:cxnSpLocks noChangeShapeType="1"/>
            <a:stCxn id="512" idx="6"/>
            <a:endCxn id="549" idx="3"/>
          </p:cNvCxnSpPr>
          <p:nvPr/>
        </p:nvCxnSpPr>
        <p:spPr bwMode="auto">
          <a:xfrm>
            <a:off x="11200989" y="13040278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" name="AutoShape 93">
            <a:extLst>
              <a:ext uri="{FF2B5EF4-FFF2-40B4-BE49-F238E27FC236}">
                <a16:creationId xmlns:a16="http://schemas.microsoft.com/office/drawing/2014/main" id="{7B324476-9D49-DB02-A3B0-76D1D5018AB8}"/>
              </a:ext>
            </a:extLst>
          </p:cNvPr>
          <p:cNvCxnSpPr>
            <a:cxnSpLocks noChangeShapeType="1"/>
            <a:stCxn id="73" idx="6"/>
            <a:endCxn id="555" idx="3"/>
          </p:cNvCxnSpPr>
          <p:nvPr/>
        </p:nvCxnSpPr>
        <p:spPr bwMode="auto">
          <a:xfrm>
            <a:off x="11198608" y="12666422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" name="AutoShape 93">
            <a:extLst>
              <a:ext uri="{FF2B5EF4-FFF2-40B4-BE49-F238E27FC236}">
                <a16:creationId xmlns:a16="http://schemas.microsoft.com/office/drawing/2014/main" id="{B0627EE2-FFC6-3594-FDC2-6A5C7EBAACBA}"/>
              </a:ext>
            </a:extLst>
          </p:cNvPr>
          <p:cNvCxnSpPr>
            <a:cxnSpLocks noChangeShapeType="1"/>
            <a:stCxn id="70" idx="6"/>
            <a:endCxn id="555" idx="2"/>
          </p:cNvCxnSpPr>
          <p:nvPr/>
        </p:nvCxnSpPr>
        <p:spPr bwMode="auto">
          <a:xfrm>
            <a:off x="11198608" y="12296137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" name="AutoShape 93">
            <a:extLst>
              <a:ext uri="{FF2B5EF4-FFF2-40B4-BE49-F238E27FC236}">
                <a16:creationId xmlns:a16="http://schemas.microsoft.com/office/drawing/2014/main" id="{50A8A269-FD64-83C8-A8FE-2C2DB7C9A9C9}"/>
              </a:ext>
            </a:extLst>
          </p:cNvPr>
          <p:cNvCxnSpPr>
            <a:cxnSpLocks noChangeShapeType="1"/>
            <a:stCxn id="68" idx="5"/>
            <a:endCxn id="555" idx="1"/>
          </p:cNvCxnSpPr>
          <p:nvPr/>
        </p:nvCxnSpPr>
        <p:spPr bwMode="auto">
          <a:xfrm>
            <a:off x="11181172" y="11967948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" name="AutoShape 93">
            <a:extLst>
              <a:ext uri="{FF2B5EF4-FFF2-40B4-BE49-F238E27FC236}">
                <a16:creationId xmlns:a16="http://schemas.microsoft.com/office/drawing/2014/main" id="{E38A1432-DC42-1BC6-4359-C6ECFB8B7628}"/>
              </a:ext>
            </a:extLst>
          </p:cNvPr>
          <p:cNvCxnSpPr>
            <a:cxnSpLocks noChangeShapeType="1"/>
            <a:stCxn id="70" idx="7"/>
            <a:endCxn id="550" idx="3"/>
          </p:cNvCxnSpPr>
          <p:nvPr/>
        </p:nvCxnSpPr>
        <p:spPr bwMode="auto">
          <a:xfrm>
            <a:off x="11181172" y="12254041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" name="AutoShape 93">
            <a:extLst>
              <a:ext uri="{FF2B5EF4-FFF2-40B4-BE49-F238E27FC236}">
                <a16:creationId xmlns:a16="http://schemas.microsoft.com/office/drawing/2014/main" id="{98960B37-D1C3-A5F1-DE70-25357D2EFE3C}"/>
              </a:ext>
            </a:extLst>
          </p:cNvPr>
          <p:cNvCxnSpPr>
            <a:cxnSpLocks noChangeShapeType="1"/>
            <a:stCxn id="70" idx="5"/>
            <a:endCxn id="523" idx="1"/>
          </p:cNvCxnSpPr>
          <p:nvPr/>
        </p:nvCxnSpPr>
        <p:spPr bwMode="auto">
          <a:xfrm>
            <a:off x="11181172" y="12338232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" name="AutoShape 93">
            <a:extLst>
              <a:ext uri="{FF2B5EF4-FFF2-40B4-BE49-F238E27FC236}">
                <a16:creationId xmlns:a16="http://schemas.microsoft.com/office/drawing/2014/main" id="{4923A978-29E8-7B56-EC5C-8435F52A87FE}"/>
              </a:ext>
            </a:extLst>
          </p:cNvPr>
          <p:cNvCxnSpPr>
            <a:cxnSpLocks noChangeShapeType="1"/>
            <a:stCxn id="68" idx="6"/>
            <a:endCxn id="550" idx="2"/>
          </p:cNvCxnSpPr>
          <p:nvPr/>
        </p:nvCxnSpPr>
        <p:spPr bwMode="auto">
          <a:xfrm>
            <a:off x="11198608" y="11925853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" name="AutoShape 93">
            <a:extLst>
              <a:ext uri="{FF2B5EF4-FFF2-40B4-BE49-F238E27FC236}">
                <a16:creationId xmlns:a16="http://schemas.microsoft.com/office/drawing/2014/main" id="{6738DE8B-528B-7149-7A7C-78187B5073C4}"/>
              </a:ext>
            </a:extLst>
          </p:cNvPr>
          <p:cNvCxnSpPr>
            <a:cxnSpLocks noChangeShapeType="1"/>
            <a:stCxn id="62" idx="6"/>
            <a:endCxn id="550" idx="1"/>
          </p:cNvCxnSpPr>
          <p:nvPr/>
        </p:nvCxnSpPr>
        <p:spPr bwMode="auto">
          <a:xfrm>
            <a:off x="11200989" y="11552826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6" name="AutoShape 93">
            <a:extLst>
              <a:ext uri="{FF2B5EF4-FFF2-40B4-BE49-F238E27FC236}">
                <a16:creationId xmlns:a16="http://schemas.microsoft.com/office/drawing/2014/main" id="{5D84262C-48C3-AA12-6C06-4F354C4D59C2}"/>
              </a:ext>
            </a:extLst>
          </p:cNvPr>
          <p:cNvCxnSpPr>
            <a:cxnSpLocks noChangeShapeType="1"/>
            <a:stCxn id="73" idx="6"/>
            <a:endCxn id="543" idx="3"/>
          </p:cNvCxnSpPr>
          <p:nvPr/>
        </p:nvCxnSpPr>
        <p:spPr bwMode="auto">
          <a:xfrm flipV="1">
            <a:off x="11198608" y="12656959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7" name="AutoShape 93">
            <a:extLst>
              <a:ext uri="{FF2B5EF4-FFF2-40B4-BE49-F238E27FC236}">
                <a16:creationId xmlns:a16="http://schemas.microsoft.com/office/drawing/2014/main" id="{F8220824-1BF2-4784-D5FC-93875AAD0CDD}"/>
              </a:ext>
            </a:extLst>
          </p:cNvPr>
          <p:cNvCxnSpPr>
            <a:cxnSpLocks noChangeShapeType="1"/>
            <a:stCxn id="68" idx="5"/>
            <a:endCxn id="543" idx="1"/>
          </p:cNvCxnSpPr>
          <p:nvPr/>
        </p:nvCxnSpPr>
        <p:spPr bwMode="auto">
          <a:xfrm>
            <a:off x="11181172" y="11967948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02D37E39-8889-EDDD-6A70-EF9489D06DD7}"/>
              </a:ext>
            </a:extLst>
          </p:cNvPr>
          <p:cNvCxnSpPr>
            <a:cxnSpLocks noChangeShapeType="1"/>
            <a:stCxn id="70" idx="7"/>
            <a:endCxn id="542" idx="3"/>
          </p:cNvCxnSpPr>
          <p:nvPr/>
        </p:nvCxnSpPr>
        <p:spPr bwMode="auto">
          <a:xfrm flipV="1">
            <a:off x="11181172" y="12001903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" name="AutoShape 93">
            <a:extLst>
              <a:ext uri="{FF2B5EF4-FFF2-40B4-BE49-F238E27FC236}">
                <a16:creationId xmlns:a16="http://schemas.microsoft.com/office/drawing/2014/main" id="{812C6326-FEBE-07E0-AD0D-8C8F642952C5}"/>
              </a:ext>
            </a:extLst>
          </p:cNvPr>
          <p:cNvCxnSpPr>
            <a:cxnSpLocks noChangeShapeType="1"/>
            <a:stCxn id="62" idx="6"/>
            <a:endCxn id="542" idx="1"/>
          </p:cNvCxnSpPr>
          <p:nvPr/>
        </p:nvCxnSpPr>
        <p:spPr bwMode="auto">
          <a:xfrm>
            <a:off x="11200989" y="11552826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3" name="AutoShape 93">
            <a:extLst>
              <a:ext uri="{FF2B5EF4-FFF2-40B4-BE49-F238E27FC236}">
                <a16:creationId xmlns:a16="http://schemas.microsoft.com/office/drawing/2014/main" id="{285B88BE-1AEC-3447-2F3A-B0738C9413FD}"/>
              </a:ext>
            </a:extLst>
          </p:cNvPr>
          <p:cNvCxnSpPr>
            <a:cxnSpLocks noChangeShapeType="1"/>
            <a:stCxn id="62" idx="6"/>
            <a:endCxn id="540" idx="1"/>
          </p:cNvCxnSpPr>
          <p:nvPr/>
        </p:nvCxnSpPr>
        <p:spPr bwMode="auto">
          <a:xfrm flipV="1">
            <a:off x="11200989" y="11430700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4" name="AutoShape 94">
            <a:extLst>
              <a:ext uri="{FF2B5EF4-FFF2-40B4-BE49-F238E27FC236}">
                <a16:creationId xmlns:a16="http://schemas.microsoft.com/office/drawing/2014/main" id="{3E6BB08C-9AAE-63E1-425E-D931569543C0}"/>
              </a:ext>
            </a:extLst>
          </p:cNvPr>
          <p:cNvCxnSpPr>
            <a:cxnSpLocks noChangeShapeType="1"/>
            <a:stCxn id="68" idx="7"/>
            <a:endCxn id="540" idx="2"/>
          </p:cNvCxnSpPr>
          <p:nvPr/>
        </p:nvCxnSpPr>
        <p:spPr bwMode="auto">
          <a:xfrm flipV="1">
            <a:off x="11181172" y="11549408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93">
            <a:extLst>
              <a:ext uri="{FF2B5EF4-FFF2-40B4-BE49-F238E27FC236}">
                <a16:creationId xmlns:a16="http://schemas.microsoft.com/office/drawing/2014/main" id="{0FE6034B-100D-283C-5DDC-35AB58481A70}"/>
              </a:ext>
            </a:extLst>
          </p:cNvPr>
          <p:cNvCxnSpPr>
            <a:cxnSpLocks noChangeShapeType="1"/>
            <a:stCxn id="70" idx="5"/>
            <a:endCxn id="541" idx="1"/>
          </p:cNvCxnSpPr>
          <p:nvPr/>
        </p:nvCxnSpPr>
        <p:spPr bwMode="auto">
          <a:xfrm>
            <a:off x="11181172" y="12338232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83">
            <a:extLst>
              <a:ext uri="{FF2B5EF4-FFF2-40B4-BE49-F238E27FC236}">
                <a16:creationId xmlns:a16="http://schemas.microsoft.com/office/drawing/2014/main" id="{CD2C9241-19CA-6FD0-AA69-ED093D8CB0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1922281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84">
            <a:extLst>
              <a:ext uri="{FF2B5EF4-FFF2-40B4-BE49-F238E27FC236}">
                <a16:creationId xmlns:a16="http://schemas.microsoft.com/office/drawing/2014/main" id="{8FD5D504-295E-0678-8DC8-D1B3213E9A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29613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85">
            <a:extLst>
              <a:ext uri="{FF2B5EF4-FFF2-40B4-BE49-F238E27FC236}">
                <a16:creationId xmlns:a16="http://schemas.microsoft.com/office/drawing/2014/main" id="{37268C35-2E1D-FC5A-1EAA-5AB7E820EF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66761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" name="AutoShape 93">
            <a:extLst>
              <a:ext uri="{FF2B5EF4-FFF2-40B4-BE49-F238E27FC236}">
                <a16:creationId xmlns:a16="http://schemas.microsoft.com/office/drawing/2014/main" id="{7C9142F7-7694-3105-BCBC-16E068F0DA61}"/>
              </a:ext>
            </a:extLst>
          </p:cNvPr>
          <p:cNvCxnSpPr>
            <a:cxnSpLocks noChangeShapeType="1"/>
            <a:stCxn id="68" idx="5"/>
            <a:endCxn id="562" idx="1"/>
          </p:cNvCxnSpPr>
          <p:nvPr/>
        </p:nvCxnSpPr>
        <p:spPr bwMode="auto">
          <a:xfrm>
            <a:off x="11181172" y="11967948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4" name="AutoShape 94">
            <a:extLst>
              <a:ext uri="{FF2B5EF4-FFF2-40B4-BE49-F238E27FC236}">
                <a16:creationId xmlns:a16="http://schemas.microsoft.com/office/drawing/2014/main" id="{40B56674-6F95-E86D-B6E5-95E0EF54DD7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00989" y="12291374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" name="AutoShape 95">
            <a:extLst>
              <a:ext uri="{FF2B5EF4-FFF2-40B4-BE49-F238E27FC236}">
                <a16:creationId xmlns:a16="http://schemas.microsoft.com/office/drawing/2014/main" id="{1B9A7D9D-E62A-9053-7F3A-C9CA39C7B2F1}"/>
              </a:ext>
            </a:extLst>
          </p:cNvPr>
          <p:cNvCxnSpPr>
            <a:cxnSpLocks noChangeShapeType="1"/>
            <a:endCxn id="562" idx="3"/>
          </p:cNvCxnSpPr>
          <p:nvPr/>
        </p:nvCxnSpPr>
        <p:spPr bwMode="auto">
          <a:xfrm flipV="1">
            <a:off x="11200989" y="12410083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" name="AutoShape 98">
            <a:extLst>
              <a:ext uri="{FF2B5EF4-FFF2-40B4-BE49-F238E27FC236}">
                <a16:creationId xmlns:a16="http://schemas.microsoft.com/office/drawing/2014/main" id="{252CF193-438D-3E0D-7794-A80FB6B6C5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2" y="1304146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/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/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/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/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AutoShape 83">
            <a:extLst>
              <a:ext uri="{FF2B5EF4-FFF2-40B4-BE49-F238E27FC236}">
                <a16:creationId xmlns:a16="http://schemas.microsoft.com/office/drawing/2014/main" id="{006F7ED1-9164-45FD-4449-992455D03E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3" y="115492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2" name="Oval 113">
            <a:extLst>
              <a:ext uri="{FF2B5EF4-FFF2-40B4-BE49-F238E27FC236}">
                <a16:creationId xmlns:a16="http://schemas.microsoft.com/office/drawing/2014/main" id="{BD454C41-C08C-341E-126F-29F508C7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1493294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/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AutoShape 93">
            <a:extLst>
              <a:ext uri="{FF2B5EF4-FFF2-40B4-BE49-F238E27FC236}">
                <a16:creationId xmlns:a16="http://schemas.microsoft.com/office/drawing/2014/main" id="{61168AE8-FECA-82BE-4FE1-D1CF4A04B918}"/>
              </a:ext>
            </a:extLst>
          </p:cNvPr>
          <p:cNvCxnSpPr>
            <a:cxnSpLocks noChangeShapeType="1"/>
            <a:stCxn id="68" idx="6"/>
            <a:endCxn id="542" idx="2"/>
          </p:cNvCxnSpPr>
          <p:nvPr/>
        </p:nvCxnSpPr>
        <p:spPr bwMode="auto">
          <a:xfrm flipV="1">
            <a:off x="11198608" y="11891490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" name="AutoShape 93">
            <a:extLst>
              <a:ext uri="{FF2B5EF4-FFF2-40B4-BE49-F238E27FC236}">
                <a16:creationId xmlns:a16="http://schemas.microsoft.com/office/drawing/2014/main" id="{A008C2C9-380B-B6A8-39CC-2FED065DCF6B}"/>
              </a:ext>
            </a:extLst>
          </p:cNvPr>
          <p:cNvCxnSpPr>
            <a:cxnSpLocks noChangeShapeType="1"/>
            <a:stCxn id="70" idx="6"/>
            <a:endCxn id="543" idx="2"/>
          </p:cNvCxnSpPr>
          <p:nvPr/>
        </p:nvCxnSpPr>
        <p:spPr bwMode="auto">
          <a:xfrm>
            <a:off x="11198608" y="12296137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" name="AutoShape 93">
            <a:extLst>
              <a:ext uri="{FF2B5EF4-FFF2-40B4-BE49-F238E27FC236}">
                <a16:creationId xmlns:a16="http://schemas.microsoft.com/office/drawing/2014/main" id="{3FCB3573-B223-056E-C065-D74536414753}"/>
              </a:ext>
            </a:extLst>
          </p:cNvPr>
          <p:cNvCxnSpPr>
            <a:cxnSpLocks noChangeShapeType="1"/>
            <a:stCxn id="73" idx="5"/>
            <a:endCxn id="523" idx="2"/>
          </p:cNvCxnSpPr>
          <p:nvPr/>
        </p:nvCxnSpPr>
        <p:spPr bwMode="auto">
          <a:xfrm>
            <a:off x="11181172" y="12708517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" name="AutoShape 93">
            <a:extLst>
              <a:ext uri="{FF2B5EF4-FFF2-40B4-BE49-F238E27FC236}">
                <a16:creationId xmlns:a16="http://schemas.microsoft.com/office/drawing/2014/main" id="{F8F29212-368C-A437-A144-D73B370D8E7D}"/>
              </a:ext>
            </a:extLst>
          </p:cNvPr>
          <p:cNvCxnSpPr>
            <a:cxnSpLocks noChangeShapeType="1"/>
            <a:stCxn id="512" idx="6"/>
            <a:endCxn id="523" idx="3"/>
          </p:cNvCxnSpPr>
          <p:nvPr/>
        </p:nvCxnSpPr>
        <p:spPr bwMode="auto">
          <a:xfrm>
            <a:off x="11200989" y="13040278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113">
            <a:extLst>
              <a:ext uri="{FF2B5EF4-FFF2-40B4-BE49-F238E27FC236}">
                <a16:creationId xmlns:a16="http://schemas.microsoft.com/office/drawing/2014/main" id="{451CC22D-CFF5-800E-0CD8-B4FC07370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186632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69" name="AutoShape 95">
            <a:extLst>
              <a:ext uri="{FF2B5EF4-FFF2-40B4-BE49-F238E27FC236}">
                <a16:creationId xmlns:a16="http://schemas.microsoft.com/office/drawing/2014/main" id="{9DCEE3B2-B564-0CCE-0B4A-0252D025CAAA}"/>
              </a:ext>
            </a:extLst>
          </p:cNvPr>
          <p:cNvCxnSpPr>
            <a:cxnSpLocks noChangeShapeType="1"/>
            <a:stCxn id="70" idx="7"/>
            <a:endCxn id="540" idx="3"/>
          </p:cNvCxnSpPr>
          <p:nvPr/>
        </p:nvCxnSpPr>
        <p:spPr bwMode="auto">
          <a:xfrm flipV="1">
            <a:off x="11181172" y="11668116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" name="Oval 116">
            <a:extLst>
              <a:ext uri="{FF2B5EF4-FFF2-40B4-BE49-F238E27FC236}">
                <a16:creationId xmlns:a16="http://schemas.microsoft.com/office/drawing/2014/main" id="{17AAFC46-D8D1-B551-48C5-BDB8F7022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23660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1" name="AutoShape 94">
            <a:extLst>
              <a:ext uri="{FF2B5EF4-FFF2-40B4-BE49-F238E27FC236}">
                <a16:creationId xmlns:a16="http://schemas.microsoft.com/office/drawing/2014/main" id="{B33E1848-8F68-6812-4B2F-B04DA67ACC3F}"/>
              </a:ext>
            </a:extLst>
          </p:cNvPr>
          <p:cNvCxnSpPr>
            <a:cxnSpLocks noChangeShapeType="1"/>
            <a:stCxn id="73" idx="5"/>
            <a:endCxn id="541" idx="2"/>
          </p:cNvCxnSpPr>
          <p:nvPr/>
        </p:nvCxnSpPr>
        <p:spPr bwMode="auto">
          <a:xfrm>
            <a:off x="11181172" y="12708517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" name="AutoShape 95">
            <a:extLst>
              <a:ext uri="{FF2B5EF4-FFF2-40B4-BE49-F238E27FC236}">
                <a16:creationId xmlns:a16="http://schemas.microsoft.com/office/drawing/2014/main" id="{103F0853-DAE5-1C28-76DE-2B3D3A01502B}"/>
              </a:ext>
            </a:extLst>
          </p:cNvPr>
          <p:cNvCxnSpPr>
            <a:cxnSpLocks noChangeShapeType="1"/>
            <a:stCxn id="512" idx="6"/>
            <a:endCxn id="541" idx="3"/>
          </p:cNvCxnSpPr>
          <p:nvPr/>
        </p:nvCxnSpPr>
        <p:spPr bwMode="auto">
          <a:xfrm>
            <a:off x="11200989" y="13040278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115">
            <a:extLst>
              <a:ext uri="{FF2B5EF4-FFF2-40B4-BE49-F238E27FC236}">
                <a16:creationId xmlns:a16="http://schemas.microsoft.com/office/drawing/2014/main" id="{B8DE5C85-3C01-9C04-3B21-33C226168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606890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12" name="Oval 118">
            <a:extLst>
              <a:ext uri="{FF2B5EF4-FFF2-40B4-BE49-F238E27FC236}">
                <a16:creationId xmlns:a16="http://schemas.microsoft.com/office/drawing/2014/main" id="{91262ECA-989C-71DF-1D0F-E8839E788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298074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DDA9747E-6082-916E-F398-F3418F180135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1757289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67F535DF-E777-7650-7105-10975D8483A4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2543444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A51F8EA-0220-ABC4-6BE9-8C3331C06BD8}"/>
              </a:ext>
            </a:extLst>
          </p:cNvPr>
          <p:cNvCxnSpPr>
            <a:cxnSpLocks/>
          </p:cNvCxnSpPr>
          <p:nvPr/>
        </p:nvCxnSpPr>
        <p:spPr>
          <a:xfrm flipH="1" flipV="1">
            <a:off x="12178626" y="12076552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00A7BA3F-1551-02D0-7B88-6F8FC6BEBED5}"/>
              </a:ext>
            </a:extLst>
          </p:cNvPr>
          <p:cNvCxnSpPr>
            <a:cxnSpLocks/>
          </p:cNvCxnSpPr>
          <p:nvPr/>
        </p:nvCxnSpPr>
        <p:spPr>
          <a:xfrm flipH="1" flipV="1">
            <a:off x="12160771" y="1273585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65F4D21-A93B-5628-6ADD-373816386434}"/>
              </a:ext>
            </a:extLst>
          </p:cNvPr>
          <p:cNvCxnSpPr>
            <a:cxnSpLocks/>
          </p:cNvCxnSpPr>
          <p:nvPr/>
        </p:nvCxnSpPr>
        <p:spPr>
          <a:xfrm flipH="1" flipV="1">
            <a:off x="12509852" y="12349820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9" name="Oval 91">
            <a:extLst>
              <a:ext uri="{FF2B5EF4-FFF2-40B4-BE49-F238E27FC236}">
                <a16:creationId xmlns:a16="http://schemas.microsoft.com/office/drawing/2014/main" id="{3CD3427B-86AF-9476-0853-5FC6634A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1793" y="1281730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0" name="AutoShape 93">
            <a:extLst>
              <a:ext uri="{FF2B5EF4-FFF2-40B4-BE49-F238E27FC236}">
                <a16:creationId xmlns:a16="http://schemas.microsoft.com/office/drawing/2014/main" id="{E0BF4AC8-CA0D-1FAF-85FA-CFA5CE16258B}"/>
              </a:ext>
            </a:extLst>
          </p:cNvPr>
          <p:cNvCxnSpPr>
            <a:cxnSpLocks noChangeShapeType="1"/>
            <a:stCxn id="540" idx="6"/>
            <a:endCxn id="531" idx="1"/>
          </p:cNvCxnSpPr>
          <p:nvPr/>
        </p:nvCxnSpPr>
        <p:spPr bwMode="auto">
          <a:xfrm>
            <a:off x="12023366" y="11549408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1" name="AutoShape 93">
            <a:extLst>
              <a:ext uri="{FF2B5EF4-FFF2-40B4-BE49-F238E27FC236}">
                <a16:creationId xmlns:a16="http://schemas.microsoft.com/office/drawing/2014/main" id="{48982FC1-247C-8F42-8FEB-3868B29FB31B}"/>
              </a:ext>
            </a:extLst>
          </p:cNvPr>
          <p:cNvCxnSpPr>
            <a:cxnSpLocks noChangeShapeType="1"/>
            <a:stCxn id="543" idx="5"/>
            <a:endCxn id="558" idx="1"/>
          </p:cNvCxnSpPr>
          <p:nvPr/>
        </p:nvCxnSpPr>
        <p:spPr bwMode="auto">
          <a:xfrm flipV="1">
            <a:off x="12300349" y="12599577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2" name="AutoShape 93">
            <a:extLst>
              <a:ext uri="{FF2B5EF4-FFF2-40B4-BE49-F238E27FC236}">
                <a16:creationId xmlns:a16="http://schemas.microsoft.com/office/drawing/2014/main" id="{3963B65A-DB9D-69EB-3BAE-A08D3F51064B}"/>
              </a:ext>
            </a:extLst>
          </p:cNvPr>
          <p:cNvCxnSpPr>
            <a:cxnSpLocks noChangeShapeType="1"/>
            <a:stCxn id="555" idx="5"/>
            <a:endCxn id="558" idx="3"/>
          </p:cNvCxnSpPr>
          <p:nvPr/>
        </p:nvCxnSpPr>
        <p:spPr bwMode="auto">
          <a:xfrm flipV="1">
            <a:off x="12608726" y="12836993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23" name="Oval 91">
            <a:extLst>
              <a:ext uri="{FF2B5EF4-FFF2-40B4-BE49-F238E27FC236}">
                <a16:creationId xmlns:a16="http://schemas.microsoft.com/office/drawing/2014/main" id="{B87EA618-CC1E-56B0-0B86-A345A9B4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3296" y="13055394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4" name="AutoShape 93">
            <a:extLst>
              <a:ext uri="{FF2B5EF4-FFF2-40B4-BE49-F238E27FC236}">
                <a16:creationId xmlns:a16="http://schemas.microsoft.com/office/drawing/2014/main" id="{AC289192-878B-980A-D71C-651B5EF5CC48}"/>
              </a:ext>
            </a:extLst>
          </p:cNvPr>
          <p:cNvCxnSpPr>
            <a:cxnSpLocks noChangeShapeType="1"/>
            <a:stCxn id="540" idx="6"/>
            <a:endCxn id="518" idx="1"/>
          </p:cNvCxnSpPr>
          <p:nvPr/>
        </p:nvCxnSpPr>
        <p:spPr bwMode="auto">
          <a:xfrm>
            <a:off x="12023366" y="11549408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5" name="AutoShape 93">
            <a:extLst>
              <a:ext uri="{FF2B5EF4-FFF2-40B4-BE49-F238E27FC236}">
                <a16:creationId xmlns:a16="http://schemas.microsoft.com/office/drawing/2014/main" id="{DEA5F498-6623-CB30-C99D-9AB28A6AB5CF}"/>
              </a:ext>
            </a:extLst>
          </p:cNvPr>
          <p:cNvCxnSpPr>
            <a:cxnSpLocks noChangeShapeType="1"/>
            <a:stCxn id="550" idx="6"/>
            <a:endCxn id="518" idx="1"/>
          </p:cNvCxnSpPr>
          <p:nvPr/>
        </p:nvCxnSpPr>
        <p:spPr bwMode="auto">
          <a:xfrm flipV="1">
            <a:off x="12648031" y="12207986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6" name="AutoShape 93">
            <a:extLst>
              <a:ext uri="{FF2B5EF4-FFF2-40B4-BE49-F238E27FC236}">
                <a16:creationId xmlns:a16="http://schemas.microsoft.com/office/drawing/2014/main" id="{D549C798-84E7-6EBA-2CE5-6360B49E6429}"/>
              </a:ext>
            </a:extLst>
          </p:cNvPr>
          <p:cNvCxnSpPr>
            <a:cxnSpLocks noChangeShapeType="1"/>
            <a:stCxn id="543" idx="7"/>
            <a:endCxn id="518" idx="3"/>
          </p:cNvCxnSpPr>
          <p:nvPr/>
        </p:nvCxnSpPr>
        <p:spPr bwMode="auto">
          <a:xfrm flipV="1">
            <a:off x="12300349" y="12428813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7" name="AutoShape 93">
            <a:extLst>
              <a:ext uri="{FF2B5EF4-FFF2-40B4-BE49-F238E27FC236}">
                <a16:creationId xmlns:a16="http://schemas.microsoft.com/office/drawing/2014/main" id="{1EAB0527-E8FE-755C-7855-87ECCE581D38}"/>
              </a:ext>
            </a:extLst>
          </p:cNvPr>
          <p:cNvCxnSpPr>
            <a:cxnSpLocks noChangeShapeType="1"/>
            <a:stCxn id="555" idx="5"/>
            <a:endCxn id="519" idx="1"/>
          </p:cNvCxnSpPr>
          <p:nvPr/>
        </p:nvCxnSpPr>
        <p:spPr bwMode="auto">
          <a:xfrm flipV="1">
            <a:off x="12608726" y="12863042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8" name="AutoShape 93">
            <a:extLst>
              <a:ext uri="{FF2B5EF4-FFF2-40B4-BE49-F238E27FC236}">
                <a16:creationId xmlns:a16="http://schemas.microsoft.com/office/drawing/2014/main" id="{BA63A0AA-182A-8700-B3B9-360E250CA269}"/>
              </a:ext>
            </a:extLst>
          </p:cNvPr>
          <p:cNvCxnSpPr>
            <a:cxnSpLocks noChangeShapeType="1"/>
            <a:stCxn id="541" idx="6"/>
            <a:endCxn id="519" idx="3"/>
          </p:cNvCxnSpPr>
          <p:nvPr/>
        </p:nvCxnSpPr>
        <p:spPr bwMode="auto">
          <a:xfrm>
            <a:off x="12023366" y="13045565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9" name="AutoShape 93">
            <a:extLst>
              <a:ext uri="{FF2B5EF4-FFF2-40B4-BE49-F238E27FC236}">
                <a16:creationId xmlns:a16="http://schemas.microsoft.com/office/drawing/2014/main" id="{A2371F1D-9754-8DD4-18C7-473586C14843}"/>
              </a:ext>
            </a:extLst>
          </p:cNvPr>
          <p:cNvCxnSpPr>
            <a:cxnSpLocks noChangeShapeType="1"/>
            <a:stCxn id="523" idx="6"/>
            <a:endCxn id="519" idx="3"/>
          </p:cNvCxnSpPr>
          <p:nvPr/>
        </p:nvCxnSpPr>
        <p:spPr bwMode="auto">
          <a:xfrm flipV="1">
            <a:off x="12335593" y="13083869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0" name="AutoShape 93">
            <a:extLst>
              <a:ext uri="{FF2B5EF4-FFF2-40B4-BE49-F238E27FC236}">
                <a16:creationId xmlns:a16="http://schemas.microsoft.com/office/drawing/2014/main" id="{6CC04E07-C018-7DE8-5351-89EA578C1A73}"/>
              </a:ext>
            </a:extLst>
          </p:cNvPr>
          <p:cNvCxnSpPr>
            <a:cxnSpLocks noChangeShapeType="1"/>
            <a:stCxn id="549" idx="6"/>
            <a:endCxn id="519" idx="3"/>
          </p:cNvCxnSpPr>
          <p:nvPr/>
        </p:nvCxnSpPr>
        <p:spPr bwMode="auto">
          <a:xfrm flipV="1">
            <a:off x="12646127" y="13083869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31" name="Oval 91">
            <a:extLst>
              <a:ext uri="{FF2B5EF4-FFF2-40B4-BE49-F238E27FC236}">
                <a16:creationId xmlns:a16="http://schemas.microsoft.com/office/drawing/2014/main" id="{99DE6913-0530-0B21-C4BE-1F4A1ED07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5616" y="1180844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32" name="AutoShape 93">
            <a:extLst>
              <a:ext uri="{FF2B5EF4-FFF2-40B4-BE49-F238E27FC236}">
                <a16:creationId xmlns:a16="http://schemas.microsoft.com/office/drawing/2014/main" id="{CA76C101-5363-96D2-56B0-BCD8EDB7D083}"/>
              </a:ext>
            </a:extLst>
          </p:cNvPr>
          <p:cNvCxnSpPr>
            <a:cxnSpLocks noChangeShapeType="1"/>
            <a:stCxn id="550" idx="6"/>
            <a:endCxn id="531" idx="1"/>
          </p:cNvCxnSpPr>
          <p:nvPr/>
        </p:nvCxnSpPr>
        <p:spPr bwMode="auto">
          <a:xfrm flipV="1">
            <a:off x="12648031" y="11857610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3" name="AutoShape 93">
            <a:extLst>
              <a:ext uri="{FF2B5EF4-FFF2-40B4-BE49-F238E27FC236}">
                <a16:creationId xmlns:a16="http://schemas.microsoft.com/office/drawing/2014/main" id="{B7738D51-66DC-97E5-AA56-C6272D8D9783}"/>
              </a:ext>
            </a:extLst>
          </p:cNvPr>
          <p:cNvCxnSpPr>
            <a:cxnSpLocks noChangeShapeType="1"/>
            <a:stCxn id="542" idx="6"/>
            <a:endCxn id="531" idx="1"/>
          </p:cNvCxnSpPr>
          <p:nvPr/>
        </p:nvCxnSpPr>
        <p:spPr bwMode="auto">
          <a:xfrm flipV="1">
            <a:off x="12350145" y="11857610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86442100-5CE0-A96C-7641-69C7C8BCF30E}"/>
              </a:ext>
            </a:extLst>
          </p:cNvPr>
          <p:cNvCxnSpPr>
            <a:cxnSpLocks/>
          </p:cNvCxnSpPr>
          <p:nvPr/>
        </p:nvCxnSpPr>
        <p:spPr>
          <a:xfrm flipH="1" flipV="1">
            <a:off x="13096126" y="1220841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096A7A7D-8A40-10D5-B1AD-60EC00F4A9F0}"/>
              </a:ext>
            </a:extLst>
          </p:cNvPr>
          <p:cNvCxnSpPr>
            <a:cxnSpLocks/>
          </p:cNvCxnSpPr>
          <p:nvPr/>
        </p:nvCxnSpPr>
        <p:spPr>
          <a:xfrm flipH="1" flipV="1">
            <a:off x="13427942" y="12498490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/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/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/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0" name="Oval 91">
            <a:extLst>
              <a:ext uri="{FF2B5EF4-FFF2-40B4-BE49-F238E27FC236}">
                <a16:creationId xmlns:a16="http://schemas.microsoft.com/office/drawing/2014/main" id="{6CB07FC7-CCD6-A8FA-A258-04DF28B9E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138153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1" name="Oval 91">
            <a:extLst>
              <a:ext uri="{FF2B5EF4-FFF2-40B4-BE49-F238E27FC236}">
                <a16:creationId xmlns:a16="http://schemas.microsoft.com/office/drawing/2014/main" id="{2359A64F-D209-8C81-1765-AE0E714C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287768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2" name="Oval 91">
            <a:extLst>
              <a:ext uri="{FF2B5EF4-FFF2-40B4-BE49-F238E27FC236}">
                <a16:creationId xmlns:a16="http://schemas.microsoft.com/office/drawing/2014/main" id="{68FF627C-F82A-94F2-27EE-DE5C626C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848" y="1173534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3" name="Oval 91">
            <a:extLst>
              <a:ext uri="{FF2B5EF4-FFF2-40B4-BE49-F238E27FC236}">
                <a16:creationId xmlns:a16="http://schemas.microsoft.com/office/drawing/2014/main" id="{1216443A-5569-3164-3138-7F5D70153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787" y="1239039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47" name="AutoShape 93">
            <a:extLst>
              <a:ext uri="{FF2B5EF4-FFF2-40B4-BE49-F238E27FC236}">
                <a16:creationId xmlns:a16="http://schemas.microsoft.com/office/drawing/2014/main" id="{B8D9B2D2-F3FD-5AF0-07F3-87B74FE021D5}"/>
              </a:ext>
            </a:extLst>
          </p:cNvPr>
          <p:cNvCxnSpPr>
            <a:cxnSpLocks noChangeShapeType="1"/>
            <a:stCxn id="562" idx="5"/>
            <a:endCxn id="558" idx="1"/>
          </p:cNvCxnSpPr>
          <p:nvPr/>
        </p:nvCxnSpPr>
        <p:spPr bwMode="auto">
          <a:xfrm>
            <a:off x="11980493" y="12410083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9" name="Oval 91">
            <a:extLst>
              <a:ext uri="{FF2B5EF4-FFF2-40B4-BE49-F238E27FC236}">
                <a16:creationId xmlns:a16="http://schemas.microsoft.com/office/drawing/2014/main" id="{BD4F987F-DFA8-1FCC-0D83-F867F454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3294" y="13240259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0" name="Oval 91">
            <a:extLst>
              <a:ext uri="{FF2B5EF4-FFF2-40B4-BE49-F238E27FC236}">
                <a16:creationId xmlns:a16="http://schemas.microsoft.com/office/drawing/2014/main" id="{F756B5B2-27C5-7E58-10B7-98519EC0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5198" y="1207856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1" name="AutoShape 93">
            <a:extLst>
              <a:ext uri="{FF2B5EF4-FFF2-40B4-BE49-F238E27FC236}">
                <a16:creationId xmlns:a16="http://schemas.microsoft.com/office/drawing/2014/main" id="{E9CC07BC-5478-07FE-BFEE-378EC5D66698}"/>
              </a:ext>
            </a:extLst>
          </p:cNvPr>
          <p:cNvCxnSpPr>
            <a:cxnSpLocks noChangeShapeType="1"/>
            <a:stCxn id="562" idx="7"/>
            <a:endCxn id="531" idx="3"/>
          </p:cNvCxnSpPr>
          <p:nvPr/>
        </p:nvCxnSpPr>
        <p:spPr bwMode="auto">
          <a:xfrm flipV="1">
            <a:off x="11980493" y="12095026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2" name="AutoShape 93">
            <a:extLst>
              <a:ext uri="{FF2B5EF4-FFF2-40B4-BE49-F238E27FC236}">
                <a16:creationId xmlns:a16="http://schemas.microsoft.com/office/drawing/2014/main" id="{02F4AA04-E36F-32B7-0570-10EDC9EA1C7D}"/>
              </a:ext>
            </a:extLst>
          </p:cNvPr>
          <p:cNvCxnSpPr>
            <a:cxnSpLocks noChangeShapeType="1"/>
            <a:stCxn id="562" idx="7"/>
            <a:endCxn id="518" idx="3"/>
          </p:cNvCxnSpPr>
          <p:nvPr/>
        </p:nvCxnSpPr>
        <p:spPr bwMode="auto">
          <a:xfrm>
            <a:off x="11980493" y="12172667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3" name="AutoShape 93">
            <a:extLst>
              <a:ext uri="{FF2B5EF4-FFF2-40B4-BE49-F238E27FC236}">
                <a16:creationId xmlns:a16="http://schemas.microsoft.com/office/drawing/2014/main" id="{F41F1566-3C13-94B3-D0B1-33121F759821}"/>
              </a:ext>
            </a:extLst>
          </p:cNvPr>
          <p:cNvCxnSpPr>
            <a:cxnSpLocks noChangeShapeType="1"/>
            <a:stCxn id="543" idx="7"/>
            <a:endCxn id="531" idx="3"/>
          </p:cNvCxnSpPr>
          <p:nvPr/>
        </p:nvCxnSpPr>
        <p:spPr bwMode="auto">
          <a:xfrm flipV="1">
            <a:off x="12300349" y="12095026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4" name="AutoShape 93">
            <a:extLst>
              <a:ext uri="{FF2B5EF4-FFF2-40B4-BE49-F238E27FC236}">
                <a16:creationId xmlns:a16="http://schemas.microsoft.com/office/drawing/2014/main" id="{7A1D95AB-1675-E213-BDFB-E216B929E379}"/>
              </a:ext>
            </a:extLst>
          </p:cNvPr>
          <p:cNvCxnSpPr>
            <a:cxnSpLocks noChangeShapeType="1"/>
            <a:stCxn id="555" idx="7"/>
            <a:endCxn id="531" idx="3"/>
          </p:cNvCxnSpPr>
          <p:nvPr/>
        </p:nvCxnSpPr>
        <p:spPr bwMode="auto">
          <a:xfrm flipV="1">
            <a:off x="12608726" y="12095026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5" name="Oval 91">
            <a:extLst>
              <a:ext uri="{FF2B5EF4-FFF2-40B4-BE49-F238E27FC236}">
                <a16:creationId xmlns:a16="http://schemas.microsoft.com/office/drawing/2014/main" id="{9ED3D7E5-9333-651E-CA46-A95ED04E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4384" y="12649956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6" name="AutoShape 93">
            <a:extLst>
              <a:ext uri="{FF2B5EF4-FFF2-40B4-BE49-F238E27FC236}">
                <a16:creationId xmlns:a16="http://schemas.microsoft.com/office/drawing/2014/main" id="{D84EF207-E994-5B52-AB91-EDCEBB3ECA40}"/>
              </a:ext>
            </a:extLst>
          </p:cNvPr>
          <p:cNvCxnSpPr>
            <a:cxnSpLocks noChangeShapeType="1"/>
            <a:stCxn id="543" idx="5"/>
            <a:endCxn id="519" idx="1"/>
          </p:cNvCxnSpPr>
          <p:nvPr/>
        </p:nvCxnSpPr>
        <p:spPr bwMode="auto">
          <a:xfrm>
            <a:off x="12300349" y="12656959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7" name="AutoShape 93">
            <a:extLst>
              <a:ext uri="{FF2B5EF4-FFF2-40B4-BE49-F238E27FC236}">
                <a16:creationId xmlns:a16="http://schemas.microsoft.com/office/drawing/2014/main" id="{8121C622-F869-1846-D48E-FB9DA3AD3ACE}"/>
              </a:ext>
            </a:extLst>
          </p:cNvPr>
          <p:cNvCxnSpPr>
            <a:cxnSpLocks noChangeShapeType="1"/>
            <a:stCxn id="541" idx="6"/>
            <a:endCxn id="558" idx="1"/>
          </p:cNvCxnSpPr>
          <p:nvPr/>
        </p:nvCxnSpPr>
        <p:spPr bwMode="auto">
          <a:xfrm flipV="1">
            <a:off x="12023366" y="12599577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8" name="Oval 91">
            <a:extLst>
              <a:ext uri="{FF2B5EF4-FFF2-40B4-BE49-F238E27FC236}">
                <a16:creationId xmlns:a16="http://schemas.microsoft.com/office/drawing/2014/main" id="{E3F8F340-D55A-BEC3-1BB7-56AD300E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1913" y="1255040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60" name="AutoShape 93">
            <a:extLst>
              <a:ext uri="{FF2B5EF4-FFF2-40B4-BE49-F238E27FC236}">
                <a16:creationId xmlns:a16="http://schemas.microsoft.com/office/drawing/2014/main" id="{E7F28050-4301-4BBA-716F-7883162EB2AF}"/>
              </a:ext>
            </a:extLst>
          </p:cNvPr>
          <p:cNvCxnSpPr>
            <a:cxnSpLocks noChangeShapeType="1"/>
            <a:stCxn id="523" idx="6"/>
            <a:endCxn id="558" idx="3"/>
          </p:cNvCxnSpPr>
          <p:nvPr/>
        </p:nvCxnSpPr>
        <p:spPr bwMode="auto">
          <a:xfrm flipV="1">
            <a:off x="12335593" y="12836993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1" name="AutoShape 93">
            <a:extLst>
              <a:ext uri="{FF2B5EF4-FFF2-40B4-BE49-F238E27FC236}">
                <a16:creationId xmlns:a16="http://schemas.microsoft.com/office/drawing/2014/main" id="{20A18155-2353-4DED-20F2-C0D9068CF474}"/>
              </a:ext>
            </a:extLst>
          </p:cNvPr>
          <p:cNvCxnSpPr>
            <a:cxnSpLocks noChangeShapeType="1"/>
            <a:stCxn id="549" idx="6"/>
            <a:endCxn id="558" idx="3"/>
          </p:cNvCxnSpPr>
          <p:nvPr/>
        </p:nvCxnSpPr>
        <p:spPr bwMode="auto">
          <a:xfrm flipV="1">
            <a:off x="12646127" y="12836993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2" name="Oval 91">
            <a:extLst>
              <a:ext uri="{FF2B5EF4-FFF2-40B4-BE49-F238E27FC236}">
                <a16:creationId xmlns:a16="http://schemas.microsoft.com/office/drawing/2014/main" id="{5D4AC056-FED4-2001-EB9A-0E1DBBA53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907" y="1212349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/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/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/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/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/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/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/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3" name="AutoShape 83">
            <a:extLst>
              <a:ext uri="{FF2B5EF4-FFF2-40B4-BE49-F238E27FC236}">
                <a16:creationId xmlns:a16="http://schemas.microsoft.com/office/drawing/2014/main" id="{1576F1CE-6AC7-C9D4-F330-977EBB38C7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65429" y="8856917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4" name="AutoShape 83">
            <a:extLst>
              <a:ext uri="{FF2B5EF4-FFF2-40B4-BE49-F238E27FC236}">
                <a16:creationId xmlns:a16="http://schemas.microsoft.com/office/drawing/2014/main" id="{36F8C5A2-B930-77F3-9B68-CE96FB7B74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75857" y="958663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5" name="AutoShape 83">
            <a:extLst>
              <a:ext uri="{FF2B5EF4-FFF2-40B4-BE49-F238E27FC236}">
                <a16:creationId xmlns:a16="http://schemas.microsoft.com/office/drawing/2014/main" id="{1AEC6584-2523-5F8E-4F88-123D6218B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208121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7" name="AutoShape 83">
            <a:extLst>
              <a:ext uri="{FF2B5EF4-FFF2-40B4-BE49-F238E27FC236}">
                <a16:creationId xmlns:a16="http://schemas.microsoft.com/office/drawing/2014/main" id="{2D716602-E21A-3DDD-4B38-4A55814188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85253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8" name="AutoShape 93">
            <a:extLst>
              <a:ext uri="{FF2B5EF4-FFF2-40B4-BE49-F238E27FC236}">
                <a16:creationId xmlns:a16="http://schemas.microsoft.com/office/drawing/2014/main" id="{252BDAF6-5D27-F8FF-6C0F-AB7CE223B61D}"/>
              </a:ext>
            </a:extLst>
          </p:cNvPr>
          <p:cNvCxnSpPr>
            <a:cxnSpLocks noChangeShapeType="1"/>
            <a:stCxn id="531" idx="6"/>
          </p:cNvCxnSpPr>
          <p:nvPr/>
        </p:nvCxnSpPr>
        <p:spPr bwMode="auto">
          <a:xfrm flipV="1">
            <a:off x="13281372" y="11746899"/>
            <a:ext cx="631553" cy="2294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2" name="AutoShape 93">
            <a:extLst>
              <a:ext uri="{FF2B5EF4-FFF2-40B4-BE49-F238E27FC236}">
                <a16:creationId xmlns:a16="http://schemas.microsoft.com/office/drawing/2014/main" id="{44FD245A-4C5C-AA8C-9AD9-4827A3DA40DA}"/>
              </a:ext>
            </a:extLst>
          </p:cNvPr>
          <p:cNvCxnSpPr>
            <a:cxnSpLocks noChangeShapeType="1"/>
            <a:stCxn id="558" idx="6"/>
          </p:cNvCxnSpPr>
          <p:nvPr/>
        </p:nvCxnSpPr>
        <p:spPr bwMode="auto">
          <a:xfrm flipV="1">
            <a:off x="13287669" y="12230201"/>
            <a:ext cx="597835" cy="48808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5" name="AutoShape 93">
            <a:extLst>
              <a:ext uri="{FF2B5EF4-FFF2-40B4-BE49-F238E27FC236}">
                <a16:creationId xmlns:a16="http://schemas.microsoft.com/office/drawing/2014/main" id="{C528EE37-060F-EF69-25B8-9EA99384B196}"/>
              </a:ext>
            </a:extLst>
          </p:cNvPr>
          <p:cNvCxnSpPr>
            <a:cxnSpLocks noChangeShapeType="1"/>
            <a:stCxn id="518" idx="6"/>
          </p:cNvCxnSpPr>
          <p:nvPr/>
        </p:nvCxnSpPr>
        <p:spPr bwMode="auto">
          <a:xfrm>
            <a:off x="13608151" y="12318400"/>
            <a:ext cx="297905" cy="357520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9" name="AutoShape 93">
            <a:extLst>
              <a:ext uri="{FF2B5EF4-FFF2-40B4-BE49-F238E27FC236}">
                <a16:creationId xmlns:a16="http://schemas.microsoft.com/office/drawing/2014/main" id="{24795D4F-4397-A820-6DEF-7F76B95E3564}"/>
              </a:ext>
            </a:extLst>
          </p:cNvPr>
          <p:cNvCxnSpPr>
            <a:cxnSpLocks noChangeShapeType="1"/>
            <a:stCxn id="519" idx="6"/>
          </p:cNvCxnSpPr>
          <p:nvPr/>
        </p:nvCxnSpPr>
        <p:spPr bwMode="auto">
          <a:xfrm>
            <a:off x="13604090" y="12973456"/>
            <a:ext cx="301966" cy="14395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18" name="Oval 91">
            <a:extLst>
              <a:ext uri="{FF2B5EF4-FFF2-40B4-BE49-F238E27FC236}">
                <a16:creationId xmlns:a16="http://schemas.microsoft.com/office/drawing/2014/main" id="{95088ADD-2523-A2A7-49FD-53D10CD3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5854" y="1216225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/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/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/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658F8752-E03C-0CCF-04DE-8A70E75D58B5}"/>
              </a:ext>
            </a:extLst>
          </p:cNvPr>
          <p:cNvGrpSpPr/>
          <p:nvPr/>
        </p:nvGrpSpPr>
        <p:grpSpPr>
          <a:xfrm>
            <a:off x="13891524" y="11584143"/>
            <a:ext cx="336668" cy="335756"/>
            <a:chOff x="14898667" y="12271134"/>
            <a:chExt cx="336668" cy="335756"/>
          </a:xfrm>
        </p:grpSpPr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1C1988B-171B-8566-D3E2-20C59622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825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52456C64-DCA9-9A62-6277-EFDA474D28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898667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0" name="Oval 91">
              <a:extLst>
                <a:ext uri="{FF2B5EF4-FFF2-40B4-BE49-F238E27FC236}">
                  <a16:creationId xmlns:a16="http://schemas.microsoft.com/office/drawing/2014/main" id="{EE429D44-1823-4B59-649C-AB3AA53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2130" y="12301614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098BE9E-299F-6D49-0022-3FB5F714882A}"/>
              </a:ext>
            </a:extLst>
          </p:cNvPr>
          <p:cNvGrpSpPr/>
          <p:nvPr/>
        </p:nvGrpSpPr>
        <p:grpSpPr>
          <a:xfrm>
            <a:off x="13896700" y="12497354"/>
            <a:ext cx="336668" cy="335756"/>
            <a:chOff x="15034379" y="12793848"/>
            <a:chExt cx="336668" cy="335756"/>
          </a:xfrm>
        </p:grpSpPr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09917EA-3CFE-6B9A-7A75-4A86E29D5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526FFD6-7D37-89DE-23F1-6F4FB10BA5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3" name="Oval 91">
              <a:extLst>
                <a:ext uri="{FF2B5EF4-FFF2-40B4-BE49-F238E27FC236}">
                  <a16:creationId xmlns:a16="http://schemas.microsoft.com/office/drawing/2014/main" id="{906CAC07-3DB9-26A2-4C85-D4CB8AACC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B89B4346-F49F-CADF-8427-2D997574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947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7" name="Freeform: Shape 636">
            <a:extLst>
              <a:ext uri="{FF2B5EF4-FFF2-40B4-BE49-F238E27FC236}">
                <a16:creationId xmlns:a16="http://schemas.microsoft.com/office/drawing/2014/main" id="{55E32994-2A08-E518-149A-8E08EB4BAA4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893789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8" name="Oval 91">
            <a:extLst>
              <a:ext uri="{FF2B5EF4-FFF2-40B4-BE49-F238E27FC236}">
                <a16:creationId xmlns:a16="http://schemas.microsoft.com/office/drawing/2014/main" id="{B38DCB53-9755-A737-81EE-7C532C3F8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7252" y="12066953"/>
            <a:ext cx="256284" cy="27698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41C4E4-491B-0A32-1076-460ACC48419A}"/>
              </a:ext>
            </a:extLst>
          </p:cNvPr>
          <p:cNvGrpSpPr/>
          <p:nvPr/>
        </p:nvGrpSpPr>
        <p:grpSpPr>
          <a:xfrm>
            <a:off x="13891524" y="12944484"/>
            <a:ext cx="336668" cy="335756"/>
            <a:chOff x="15034379" y="12793848"/>
            <a:chExt cx="336668" cy="335756"/>
          </a:xfrm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4D5E5B5-1896-7B04-E642-51B320EA2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D2CD0C3-1F16-01CA-DCE7-EB373D5966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9" name="Oval 91">
              <a:extLst>
                <a:ext uri="{FF2B5EF4-FFF2-40B4-BE49-F238E27FC236}">
                  <a16:creationId xmlns:a16="http://schemas.microsoft.com/office/drawing/2014/main" id="{59AC1D58-5E5E-1B05-759D-50E737099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/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/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/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/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91">
            <a:extLst>
              <a:ext uri="{FF2B5EF4-FFF2-40B4-BE49-F238E27FC236}">
                <a16:creationId xmlns:a16="http://schemas.microsoft.com/office/drawing/2014/main" id="{D27C83E2-690C-FA8D-159C-F2D37DFE8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178248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3" name="Oval 91">
            <a:extLst>
              <a:ext uri="{FF2B5EF4-FFF2-40B4-BE49-F238E27FC236}">
                <a16:creationId xmlns:a16="http://schemas.microsoft.com/office/drawing/2014/main" id="{E355130B-BE6B-D709-7C82-3E63AFD0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27321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4" name="Oval 91">
            <a:extLst>
              <a:ext uri="{FF2B5EF4-FFF2-40B4-BE49-F238E27FC236}">
                <a16:creationId xmlns:a16="http://schemas.microsoft.com/office/drawing/2014/main" id="{982C5928-0C47-CBFE-09E1-AE8AD4D60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781654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55" name="AutoShape 93">
            <a:extLst>
              <a:ext uri="{FF2B5EF4-FFF2-40B4-BE49-F238E27FC236}">
                <a16:creationId xmlns:a16="http://schemas.microsoft.com/office/drawing/2014/main" id="{BCD1E969-2E81-433E-1667-6638A320142A}"/>
              </a:ext>
            </a:extLst>
          </p:cNvPr>
          <p:cNvCxnSpPr>
            <a:cxnSpLocks noChangeShapeType="1"/>
            <a:endCxn id="250" idx="1"/>
          </p:cNvCxnSpPr>
          <p:nvPr/>
        </p:nvCxnSpPr>
        <p:spPr bwMode="auto">
          <a:xfrm>
            <a:off x="14205147" y="11642989"/>
            <a:ext cx="528057" cy="18866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3" name="AutoShape 93">
            <a:extLst>
              <a:ext uri="{FF2B5EF4-FFF2-40B4-BE49-F238E27FC236}">
                <a16:creationId xmlns:a16="http://schemas.microsoft.com/office/drawing/2014/main" id="{D16FEF73-F905-7BEF-0340-502F482A9DC5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>
            <a:off x="14233337" y="11777189"/>
            <a:ext cx="499867" cy="54519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0" name="AutoShape 93">
            <a:extLst>
              <a:ext uri="{FF2B5EF4-FFF2-40B4-BE49-F238E27FC236}">
                <a16:creationId xmlns:a16="http://schemas.microsoft.com/office/drawing/2014/main" id="{F7893017-0C92-1529-65E4-F5A6EC4BF35F}"/>
              </a:ext>
            </a:extLst>
          </p:cNvPr>
          <p:cNvCxnSpPr>
            <a:cxnSpLocks noChangeShapeType="1"/>
            <a:endCxn id="254" idx="1"/>
          </p:cNvCxnSpPr>
          <p:nvPr/>
        </p:nvCxnSpPr>
        <p:spPr bwMode="auto">
          <a:xfrm>
            <a:off x="14183644" y="11887603"/>
            <a:ext cx="549560" cy="943221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6" name="AutoShape 93">
            <a:extLst>
              <a:ext uri="{FF2B5EF4-FFF2-40B4-BE49-F238E27FC236}">
                <a16:creationId xmlns:a16="http://schemas.microsoft.com/office/drawing/2014/main" id="{B93481B9-2DD3-78BA-E0F6-2729D5AA6F25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5039" y="11950366"/>
            <a:ext cx="468995" cy="14729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0" name="AutoShape 93">
            <a:extLst>
              <a:ext uri="{FF2B5EF4-FFF2-40B4-BE49-F238E27FC236}">
                <a16:creationId xmlns:a16="http://schemas.microsoft.com/office/drawing/2014/main" id="{1DC2ADA2-B88B-A634-07EC-42E1D627E6B3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>
            <a:off x="14240349" y="12209306"/>
            <a:ext cx="443685" cy="2317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5" name="AutoShape 93">
            <a:extLst>
              <a:ext uri="{FF2B5EF4-FFF2-40B4-BE49-F238E27FC236}">
                <a16:creationId xmlns:a16="http://schemas.microsoft.com/office/drawing/2014/main" id="{4309753D-A961-47BF-7D86-58E1F9AC73F6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188678" y="12328289"/>
            <a:ext cx="495356" cy="62124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9" name="AutoShape 93">
            <a:extLst>
              <a:ext uri="{FF2B5EF4-FFF2-40B4-BE49-F238E27FC236}">
                <a16:creationId xmlns:a16="http://schemas.microsoft.com/office/drawing/2014/main" id="{0F9D03AA-B148-D3AB-5E38-10AF4C569723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9242" y="11950366"/>
            <a:ext cx="464792" cy="60651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4" name="AutoShape 93">
            <a:extLst>
              <a:ext uri="{FF2B5EF4-FFF2-40B4-BE49-F238E27FC236}">
                <a16:creationId xmlns:a16="http://schemas.microsoft.com/office/drawing/2014/main" id="{6AD63260-6A78-7F7B-F5DC-D002516FCE33}"/>
              </a:ext>
            </a:extLst>
          </p:cNvPr>
          <p:cNvCxnSpPr>
            <a:cxnSpLocks noChangeShapeType="1"/>
            <a:endCxn id="250" idx="3"/>
          </p:cNvCxnSpPr>
          <p:nvPr/>
        </p:nvCxnSpPr>
        <p:spPr bwMode="auto">
          <a:xfrm flipV="1">
            <a:off x="14199465" y="12069074"/>
            <a:ext cx="533739" cy="93640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3" name="AutoShape 93">
            <a:extLst>
              <a:ext uri="{FF2B5EF4-FFF2-40B4-BE49-F238E27FC236}">
                <a16:creationId xmlns:a16="http://schemas.microsoft.com/office/drawing/2014/main" id="{9C856DB0-9244-D116-8BCA-4B5233276037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 flipV="1">
            <a:off x="14237469" y="12441094"/>
            <a:ext cx="446565" cy="22382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7" name="AutoShape 93">
            <a:extLst>
              <a:ext uri="{FF2B5EF4-FFF2-40B4-BE49-F238E27FC236}">
                <a16:creationId xmlns:a16="http://schemas.microsoft.com/office/drawing/2014/main" id="{C1A9773C-8CC6-B4B2-5451-2905B88FA388}"/>
              </a:ext>
            </a:extLst>
          </p:cNvPr>
          <p:cNvCxnSpPr>
            <a:cxnSpLocks noChangeShapeType="1"/>
            <a:endCxn id="253" idx="3"/>
          </p:cNvCxnSpPr>
          <p:nvPr/>
        </p:nvCxnSpPr>
        <p:spPr bwMode="auto">
          <a:xfrm flipV="1">
            <a:off x="14222026" y="12559802"/>
            <a:ext cx="511178" cy="5335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3" name="AutoShape 93">
            <a:extLst>
              <a:ext uri="{FF2B5EF4-FFF2-40B4-BE49-F238E27FC236}">
                <a16:creationId xmlns:a16="http://schemas.microsoft.com/office/drawing/2014/main" id="{B2A66D0C-E1E4-133B-2873-E5FE8EDE6777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221211" y="12758796"/>
            <a:ext cx="462823" cy="19073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7" name="AutoShape 93">
            <a:extLst>
              <a:ext uri="{FF2B5EF4-FFF2-40B4-BE49-F238E27FC236}">
                <a16:creationId xmlns:a16="http://schemas.microsoft.com/office/drawing/2014/main" id="{BF8AC3B1-5CB6-C0E7-0A4E-22FFAE662566}"/>
              </a:ext>
            </a:extLst>
          </p:cNvPr>
          <p:cNvCxnSpPr>
            <a:cxnSpLocks noChangeShapeType="1"/>
            <a:endCxn id="254" idx="3"/>
          </p:cNvCxnSpPr>
          <p:nvPr/>
        </p:nvCxnSpPr>
        <p:spPr bwMode="auto">
          <a:xfrm flipV="1">
            <a:off x="14237469" y="13068240"/>
            <a:ext cx="495735" cy="9377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2" name="Oval 91">
            <a:extLst>
              <a:ext uri="{FF2B5EF4-FFF2-40B4-BE49-F238E27FC236}">
                <a16:creationId xmlns:a16="http://schemas.microsoft.com/office/drawing/2014/main" id="{09EB8504-3EE1-B382-0902-45DBC6AC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01954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703" name="Oval 91">
            <a:extLst>
              <a:ext uri="{FF2B5EF4-FFF2-40B4-BE49-F238E27FC236}">
                <a16:creationId xmlns:a16="http://schemas.microsoft.com/office/drawing/2014/main" id="{5FC11FF8-8FB1-0894-B98D-EFE82D84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551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4" name="AutoShape 93">
            <a:extLst>
              <a:ext uri="{FF2B5EF4-FFF2-40B4-BE49-F238E27FC236}">
                <a16:creationId xmlns:a16="http://schemas.microsoft.com/office/drawing/2014/main" id="{39CF1837-5A50-D4DE-77E9-E4CEFEA36316}"/>
              </a:ext>
            </a:extLst>
          </p:cNvPr>
          <p:cNvCxnSpPr>
            <a:cxnSpLocks noChangeShapeType="1"/>
            <a:stCxn id="250" idx="6"/>
            <a:endCxn id="702" idx="1"/>
          </p:cNvCxnSpPr>
          <p:nvPr/>
        </p:nvCxnSpPr>
        <p:spPr bwMode="auto">
          <a:xfrm>
            <a:off x="15019790" y="11950366"/>
            <a:ext cx="441139" cy="118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07" name="AutoShape 93">
            <a:extLst>
              <a:ext uri="{FF2B5EF4-FFF2-40B4-BE49-F238E27FC236}">
                <a16:creationId xmlns:a16="http://schemas.microsoft.com/office/drawing/2014/main" id="{679696AB-85C1-E0BD-DEEC-E0070F8B5C31}"/>
              </a:ext>
            </a:extLst>
          </p:cNvPr>
          <p:cNvCxnSpPr>
            <a:cxnSpLocks noChangeShapeType="1"/>
            <a:stCxn id="250" idx="5"/>
            <a:endCxn id="703" idx="1"/>
          </p:cNvCxnSpPr>
          <p:nvPr/>
        </p:nvCxnSpPr>
        <p:spPr bwMode="auto">
          <a:xfrm>
            <a:off x="14970620" y="12069074"/>
            <a:ext cx="490309" cy="531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1" name="AutoShape 93">
            <a:extLst>
              <a:ext uri="{FF2B5EF4-FFF2-40B4-BE49-F238E27FC236}">
                <a16:creationId xmlns:a16="http://schemas.microsoft.com/office/drawing/2014/main" id="{A428691F-377D-C159-E588-8B41E197000E}"/>
              </a:ext>
            </a:extLst>
          </p:cNvPr>
          <p:cNvCxnSpPr>
            <a:cxnSpLocks noChangeShapeType="1"/>
            <a:stCxn id="253" idx="7"/>
            <a:endCxn id="702" idx="2"/>
          </p:cNvCxnSpPr>
          <p:nvPr/>
        </p:nvCxnSpPr>
        <p:spPr bwMode="auto">
          <a:xfrm flipV="1">
            <a:off x="14970620" y="12187424"/>
            <a:ext cx="441139" cy="1349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4" name="AutoShape 93">
            <a:extLst>
              <a:ext uri="{FF2B5EF4-FFF2-40B4-BE49-F238E27FC236}">
                <a16:creationId xmlns:a16="http://schemas.microsoft.com/office/drawing/2014/main" id="{E546F9D1-070B-7A23-9F7C-7082403B27AF}"/>
              </a:ext>
            </a:extLst>
          </p:cNvPr>
          <p:cNvCxnSpPr>
            <a:cxnSpLocks noChangeShapeType="1"/>
            <a:stCxn id="253" idx="5"/>
            <a:endCxn id="703" idx="2"/>
          </p:cNvCxnSpPr>
          <p:nvPr/>
        </p:nvCxnSpPr>
        <p:spPr bwMode="auto">
          <a:xfrm>
            <a:off x="14970620" y="12559802"/>
            <a:ext cx="441139" cy="15994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9" name="AutoShape 93">
            <a:extLst>
              <a:ext uri="{FF2B5EF4-FFF2-40B4-BE49-F238E27FC236}">
                <a16:creationId xmlns:a16="http://schemas.microsoft.com/office/drawing/2014/main" id="{64FE32AE-1550-6B5C-89F4-C129D4794095}"/>
              </a:ext>
            </a:extLst>
          </p:cNvPr>
          <p:cNvCxnSpPr>
            <a:cxnSpLocks noChangeShapeType="1"/>
            <a:stCxn id="254" idx="7"/>
            <a:endCxn id="702" idx="3"/>
          </p:cNvCxnSpPr>
          <p:nvPr/>
        </p:nvCxnSpPr>
        <p:spPr bwMode="auto">
          <a:xfrm flipV="1">
            <a:off x="14970620" y="12306132"/>
            <a:ext cx="490309" cy="52469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3" name="AutoShape 93">
            <a:extLst>
              <a:ext uri="{FF2B5EF4-FFF2-40B4-BE49-F238E27FC236}">
                <a16:creationId xmlns:a16="http://schemas.microsoft.com/office/drawing/2014/main" id="{B892DD17-CEFC-10A4-E568-1858F5111374}"/>
              </a:ext>
            </a:extLst>
          </p:cNvPr>
          <p:cNvCxnSpPr>
            <a:cxnSpLocks noChangeShapeType="1"/>
            <a:stCxn id="254" idx="6"/>
            <a:endCxn id="703" idx="3"/>
          </p:cNvCxnSpPr>
          <p:nvPr/>
        </p:nvCxnSpPr>
        <p:spPr bwMode="auto">
          <a:xfrm flipV="1">
            <a:off x="15019790" y="12838454"/>
            <a:ext cx="441139" cy="11107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0" name="AutoShape 93">
            <a:extLst>
              <a:ext uri="{FF2B5EF4-FFF2-40B4-BE49-F238E27FC236}">
                <a16:creationId xmlns:a16="http://schemas.microsoft.com/office/drawing/2014/main" id="{8528D243-F4EE-E14A-4A2B-2864851DD372}"/>
              </a:ext>
            </a:extLst>
          </p:cNvPr>
          <p:cNvCxnSpPr>
            <a:cxnSpLocks noChangeShapeType="1"/>
            <a:stCxn id="702" idx="6"/>
          </p:cNvCxnSpPr>
          <p:nvPr/>
        </p:nvCxnSpPr>
        <p:spPr bwMode="auto">
          <a:xfrm>
            <a:off x="15747515" y="12187424"/>
            <a:ext cx="391969" cy="645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4" name="AutoShape 93">
            <a:extLst>
              <a:ext uri="{FF2B5EF4-FFF2-40B4-BE49-F238E27FC236}">
                <a16:creationId xmlns:a16="http://schemas.microsoft.com/office/drawing/2014/main" id="{F84156E6-00AE-5A35-F0E2-DBD4D7970B27}"/>
              </a:ext>
            </a:extLst>
          </p:cNvPr>
          <p:cNvCxnSpPr>
            <a:cxnSpLocks noChangeShapeType="1"/>
            <a:stCxn id="703" idx="6"/>
          </p:cNvCxnSpPr>
          <p:nvPr/>
        </p:nvCxnSpPr>
        <p:spPr bwMode="auto">
          <a:xfrm flipV="1">
            <a:off x="15747515" y="12716782"/>
            <a:ext cx="391969" cy="2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/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blipFill>
                <a:blip r:embed="rId61"/>
                <a:stretch>
                  <a:fillRect t="-6557" r="-8824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/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blipFill>
                <a:blip r:embed="rId62"/>
                <a:stretch>
                  <a:fillRect t="-6557" r="-735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9" name="TextBox 748">
            <a:extLst>
              <a:ext uri="{FF2B5EF4-FFF2-40B4-BE49-F238E27FC236}">
                <a16:creationId xmlns:a16="http://schemas.microsoft.com/office/drawing/2014/main" id="{08CD2D70-07AA-4DB5-2AF3-E1C19F75BFDE}"/>
              </a:ext>
            </a:extLst>
          </p:cNvPr>
          <p:cNvSpPr txBox="1"/>
          <p:nvPr/>
        </p:nvSpPr>
        <p:spPr>
          <a:xfrm>
            <a:off x="12443434" y="10813857"/>
            <a:ext cx="223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flattening layer</a:t>
            </a:r>
          </a:p>
          <a:p>
            <a:pPr algn="ctr"/>
            <a:r>
              <a:rPr lang="en-GB" sz="1200" dirty="0"/>
              <a:t> (parameter-free rearrangement)</a:t>
            </a:r>
          </a:p>
        </p:txBody>
      </p:sp>
      <p:sp>
        <p:nvSpPr>
          <p:cNvPr id="754" name="Right Brace 753">
            <a:extLst>
              <a:ext uri="{FF2B5EF4-FFF2-40B4-BE49-F238E27FC236}">
                <a16:creationId xmlns:a16="http://schemas.microsoft.com/office/drawing/2014/main" id="{5F8F1A19-FB24-1F03-C5C9-BC59AD8C2F45}"/>
              </a:ext>
            </a:extLst>
          </p:cNvPr>
          <p:cNvSpPr/>
          <p:nvPr/>
        </p:nvSpPr>
        <p:spPr>
          <a:xfrm rot="16200000">
            <a:off x="13425584" y="10743930"/>
            <a:ext cx="300297" cy="127700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B8C02A3-858F-A393-6EDB-AF82ABFEB1E9}"/>
              </a:ext>
            </a:extLst>
          </p:cNvPr>
          <p:cNvSpPr txBox="1"/>
          <p:nvPr/>
        </p:nvSpPr>
        <p:spPr>
          <a:xfrm>
            <a:off x="14051027" y="13842431"/>
            <a:ext cx="149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dense layers</a:t>
            </a:r>
          </a:p>
          <a:p>
            <a:pPr algn="ctr"/>
            <a:r>
              <a:rPr lang="en-GB" sz="1200" dirty="0"/>
              <a:t> (dimensionality lost)</a:t>
            </a:r>
          </a:p>
        </p:txBody>
      </p:sp>
      <p:sp>
        <p:nvSpPr>
          <p:cNvPr id="765" name="Right Brace 764">
            <a:extLst>
              <a:ext uri="{FF2B5EF4-FFF2-40B4-BE49-F238E27FC236}">
                <a16:creationId xmlns:a16="http://schemas.microsoft.com/office/drawing/2014/main" id="{766800A7-4099-72EB-EECD-C6264A2A57E4}"/>
              </a:ext>
            </a:extLst>
          </p:cNvPr>
          <p:cNvSpPr/>
          <p:nvPr/>
        </p:nvSpPr>
        <p:spPr>
          <a:xfrm rot="5400000">
            <a:off x="14658490" y="12746685"/>
            <a:ext cx="300297" cy="187775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6" name="Right Brace 765">
            <a:extLst>
              <a:ext uri="{FF2B5EF4-FFF2-40B4-BE49-F238E27FC236}">
                <a16:creationId xmlns:a16="http://schemas.microsoft.com/office/drawing/2014/main" id="{7E1C62DA-3EFB-BA15-141F-3B393FB25250}"/>
              </a:ext>
            </a:extLst>
          </p:cNvPr>
          <p:cNvSpPr/>
          <p:nvPr/>
        </p:nvSpPr>
        <p:spPr>
          <a:xfrm rot="5400000">
            <a:off x="12252762" y="12483502"/>
            <a:ext cx="300297" cy="2408606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4808AEAC-8722-14E6-CDCA-58C28C7D1832}"/>
              </a:ext>
            </a:extLst>
          </p:cNvPr>
          <p:cNvSpPr txBox="1"/>
          <p:nvPr/>
        </p:nvSpPr>
        <p:spPr>
          <a:xfrm>
            <a:off x="11369204" y="13842431"/>
            <a:ext cx="210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/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/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/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6088DD62-03BC-14D8-056E-77D97A36F457}"/>
              </a:ext>
            </a:extLst>
          </p:cNvPr>
          <p:cNvGrpSpPr/>
          <p:nvPr/>
        </p:nvGrpSpPr>
        <p:grpSpPr>
          <a:xfrm>
            <a:off x="16271790" y="1158166"/>
            <a:ext cx="634652" cy="324178"/>
            <a:chOff x="3448663" y="1963491"/>
            <a:chExt cx="2171399" cy="1109143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7D4AFE87-F29A-4398-C0FC-4DB37E2A713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84" name="Chevron 359">
                <a:extLst>
                  <a:ext uri="{FF2B5EF4-FFF2-40B4-BE49-F238E27FC236}">
                    <a16:creationId xmlns:a16="http://schemas.microsoft.com/office/drawing/2014/main" id="{C3219849-A5C1-6C5F-0208-13D1A291365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Chevron 360">
                <a:extLst>
                  <a:ext uri="{FF2B5EF4-FFF2-40B4-BE49-F238E27FC236}">
                    <a16:creationId xmlns:a16="http://schemas.microsoft.com/office/drawing/2014/main" id="{9971EBCD-F5F7-BF59-9644-C4BE605A7A3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Chevron 361">
                <a:extLst>
                  <a:ext uri="{FF2B5EF4-FFF2-40B4-BE49-F238E27FC236}">
                    <a16:creationId xmlns:a16="http://schemas.microsoft.com/office/drawing/2014/main" id="{6A9BDF02-DBEF-141C-0485-B78A5F1C1A3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Chevron 362">
                <a:extLst>
                  <a:ext uri="{FF2B5EF4-FFF2-40B4-BE49-F238E27FC236}">
                    <a16:creationId xmlns:a16="http://schemas.microsoft.com/office/drawing/2014/main" id="{C4E0E214-A7B5-AF82-36E2-4B8303537A9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Chevron 363">
                <a:extLst>
                  <a:ext uri="{FF2B5EF4-FFF2-40B4-BE49-F238E27FC236}">
                    <a16:creationId xmlns:a16="http://schemas.microsoft.com/office/drawing/2014/main" id="{2BB2C5EB-1382-9A4A-0E77-291B50AE83D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Chevron 364">
                <a:extLst>
                  <a:ext uri="{FF2B5EF4-FFF2-40B4-BE49-F238E27FC236}">
                    <a16:creationId xmlns:a16="http://schemas.microsoft.com/office/drawing/2014/main" id="{10D0B9AE-AB79-E1F9-5D06-0353842FE0E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Chevron 365">
                <a:extLst>
                  <a:ext uri="{FF2B5EF4-FFF2-40B4-BE49-F238E27FC236}">
                    <a16:creationId xmlns:a16="http://schemas.microsoft.com/office/drawing/2014/main" id="{9DFAD54D-8B49-6097-9FEC-744BDBC1D7F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Chevron 366">
                <a:extLst>
                  <a:ext uri="{FF2B5EF4-FFF2-40B4-BE49-F238E27FC236}">
                    <a16:creationId xmlns:a16="http://schemas.microsoft.com/office/drawing/2014/main" id="{2B7D6B60-2B8C-AE13-DC4F-3FD1FC2108D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Chevron 367">
                <a:extLst>
                  <a:ext uri="{FF2B5EF4-FFF2-40B4-BE49-F238E27FC236}">
                    <a16:creationId xmlns:a16="http://schemas.microsoft.com/office/drawing/2014/main" id="{90DCD0AF-DC5A-5F96-BE29-DAF52D4C663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2F60ECF1-7A6C-B677-0D5B-5C4E5DAA1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83D8A778-4E30-2476-2425-B19CB4951D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1" name="Rounded Rectangle 358">
              <a:extLst>
                <a:ext uri="{FF2B5EF4-FFF2-40B4-BE49-F238E27FC236}">
                  <a16:creationId xmlns:a16="http://schemas.microsoft.com/office/drawing/2014/main" id="{30CB1DBA-56F5-9B83-A350-AC8D9317E37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4BD5322-80A1-FBE4-7B94-94B939F092BE}"/>
              </a:ext>
            </a:extLst>
          </p:cNvPr>
          <p:cNvGrpSpPr/>
          <p:nvPr/>
        </p:nvGrpSpPr>
        <p:grpSpPr>
          <a:xfrm>
            <a:off x="17054612" y="123580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88ED48E8-B293-B76C-966F-897C98AAACE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9C8FE965-D96E-1EA6-ACA2-B3E4FB2D5A8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9E9E3CFC-2BC2-A1A0-3CD1-6BCC31257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82400750-39B4-E064-B6BE-D05834DE0791}"/>
              </a:ext>
            </a:extLst>
          </p:cNvPr>
          <p:cNvCxnSpPr>
            <a:cxnSpLocks/>
          </p:cNvCxnSpPr>
          <p:nvPr/>
        </p:nvCxnSpPr>
        <p:spPr>
          <a:xfrm rot="10800000">
            <a:off x="16596392" y="10018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TextBox 609">
            <a:extLst>
              <a:ext uri="{FF2B5EF4-FFF2-40B4-BE49-F238E27FC236}">
                <a16:creationId xmlns:a16="http://schemas.microsoft.com/office/drawing/2014/main" id="{8D4B65C3-3E5D-61AC-5BCC-244126523AE5}"/>
              </a:ext>
            </a:extLst>
          </p:cNvPr>
          <p:cNvSpPr txBox="1"/>
          <p:nvPr/>
        </p:nvSpPr>
        <p:spPr>
          <a:xfrm>
            <a:off x="16112473" y="582764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612" name="Chevron 537">
            <a:extLst>
              <a:ext uri="{FF2B5EF4-FFF2-40B4-BE49-F238E27FC236}">
                <a16:creationId xmlns:a16="http://schemas.microsoft.com/office/drawing/2014/main" id="{BEE3F6B4-BB32-2484-78EC-5D0B1582D30A}"/>
              </a:ext>
            </a:extLst>
          </p:cNvPr>
          <p:cNvSpPr/>
          <p:nvPr/>
        </p:nvSpPr>
        <p:spPr>
          <a:xfrm rot="5400000">
            <a:off x="16476938" y="814344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E677EE9-F7F8-5203-7448-4AA2A6DB714A}"/>
              </a:ext>
            </a:extLst>
          </p:cNvPr>
          <p:cNvGrpSpPr/>
          <p:nvPr/>
        </p:nvGrpSpPr>
        <p:grpSpPr>
          <a:xfrm>
            <a:off x="17075562" y="2178814"/>
            <a:ext cx="213697" cy="188842"/>
            <a:chOff x="6114441" y="4148345"/>
            <a:chExt cx="240990" cy="212959"/>
          </a:xfrm>
        </p:grpSpPr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F6E46B42-267E-2DCF-87D0-6181BD65CFE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A60392DB-AB93-D0EC-8540-F0407499774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F9A0C9ED-34F5-092F-EEAD-6971B79A9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3" name="Rounded Rectangle 106">
            <a:extLst>
              <a:ext uri="{FF2B5EF4-FFF2-40B4-BE49-F238E27FC236}">
                <a16:creationId xmlns:a16="http://schemas.microsoft.com/office/drawing/2014/main" id="{DAB9AAB6-8B1D-4F9A-A7A7-711F29969922}"/>
              </a:ext>
            </a:extLst>
          </p:cNvPr>
          <p:cNvSpPr/>
          <p:nvPr/>
        </p:nvSpPr>
        <p:spPr>
          <a:xfrm>
            <a:off x="16278250" y="25336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74232D27-F76A-738E-C86C-75A3FCE3BCCE}"/>
              </a:ext>
            </a:extLst>
          </p:cNvPr>
          <p:cNvGrpSpPr/>
          <p:nvPr/>
        </p:nvGrpSpPr>
        <p:grpSpPr>
          <a:xfrm>
            <a:off x="17099793" y="2608888"/>
            <a:ext cx="188841" cy="188842"/>
            <a:chOff x="8672660" y="5000203"/>
            <a:chExt cx="188841" cy="188842"/>
          </a:xfrm>
        </p:grpSpPr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1EF99B9-9314-5A36-C9F4-499BE4DCD72B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" name="Freeform 133">
              <a:extLst>
                <a:ext uri="{FF2B5EF4-FFF2-40B4-BE49-F238E27FC236}">
                  <a16:creationId xmlns:a16="http://schemas.microsoft.com/office/drawing/2014/main" id="{0967334F-8A62-5F20-42E3-3745B22E5EA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7952BF9C-333F-E0D4-1543-BF4FAD4225F5}"/>
              </a:ext>
            </a:extLst>
          </p:cNvPr>
          <p:cNvCxnSpPr>
            <a:cxnSpLocks/>
          </p:cNvCxnSpPr>
          <p:nvPr/>
        </p:nvCxnSpPr>
        <p:spPr>
          <a:xfrm>
            <a:off x="16599553" y="19311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9" name="Table 147">
            <a:extLst>
              <a:ext uri="{FF2B5EF4-FFF2-40B4-BE49-F238E27FC236}">
                <a16:creationId xmlns:a16="http://schemas.microsoft.com/office/drawing/2014/main" id="{C77CE3EE-744F-09B1-DFC5-2B8B4CDD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3049"/>
              </p:ext>
            </p:extLst>
          </p:nvPr>
        </p:nvGraphicFramePr>
        <p:xfrm>
          <a:off x="11290784" y="707710"/>
          <a:ext cx="4871943" cy="218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4" name="Oval 223">
            <a:extLst>
              <a:ext uri="{FF2B5EF4-FFF2-40B4-BE49-F238E27FC236}">
                <a16:creationId xmlns:a16="http://schemas.microsoft.com/office/drawing/2014/main" id="{B2621445-8DC6-A3FC-2D0C-D4BF0B5C218A}"/>
              </a:ext>
            </a:extLst>
          </p:cNvPr>
          <p:cNvSpPr/>
          <p:nvPr/>
        </p:nvSpPr>
        <p:spPr>
          <a:xfrm>
            <a:off x="16436523" y="301608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71126C4-9AE2-C19B-6896-DA03FC0421FF}"/>
              </a:ext>
            </a:extLst>
          </p:cNvPr>
          <p:cNvCxnSpPr>
            <a:cxnSpLocks/>
          </p:cNvCxnSpPr>
          <p:nvPr/>
        </p:nvCxnSpPr>
        <p:spPr>
          <a:xfrm>
            <a:off x="16489034" y="28852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069D5B9D-F4DE-802D-7F12-D6EA506CA4F7}"/>
              </a:ext>
            </a:extLst>
          </p:cNvPr>
          <p:cNvSpPr/>
          <p:nvPr/>
        </p:nvSpPr>
        <p:spPr>
          <a:xfrm>
            <a:off x="16638858" y="301242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9EFAD4E-40D4-2425-F3C5-7BB21694D26B}"/>
              </a:ext>
            </a:extLst>
          </p:cNvPr>
          <p:cNvCxnSpPr>
            <a:cxnSpLocks/>
          </p:cNvCxnSpPr>
          <p:nvPr/>
        </p:nvCxnSpPr>
        <p:spPr>
          <a:xfrm>
            <a:off x="16689846" y="28882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ounded Rectangle 106">
            <a:extLst>
              <a:ext uri="{FF2B5EF4-FFF2-40B4-BE49-F238E27FC236}">
                <a16:creationId xmlns:a16="http://schemas.microsoft.com/office/drawing/2014/main" id="{2EAA8201-F990-2B62-F44C-19925E064271}"/>
              </a:ext>
            </a:extLst>
          </p:cNvPr>
          <p:cNvSpPr/>
          <p:nvPr/>
        </p:nvSpPr>
        <p:spPr>
          <a:xfrm>
            <a:off x="16283913" y="20779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DB85DC6-DBB4-2113-7CC6-3F3D931B3C32}"/>
              </a:ext>
            </a:extLst>
          </p:cNvPr>
          <p:cNvCxnSpPr>
            <a:cxnSpLocks/>
          </p:cNvCxnSpPr>
          <p:nvPr/>
        </p:nvCxnSpPr>
        <p:spPr>
          <a:xfrm>
            <a:off x="16599164" y="238751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B6771CC-39E3-05CB-6267-5E075DB394F5}"/>
              </a:ext>
            </a:extLst>
          </p:cNvPr>
          <p:cNvGrpSpPr/>
          <p:nvPr/>
        </p:nvGrpSpPr>
        <p:grpSpPr>
          <a:xfrm>
            <a:off x="16279066" y="1625105"/>
            <a:ext cx="634652" cy="324178"/>
            <a:chOff x="3448663" y="1963491"/>
            <a:chExt cx="2171399" cy="110914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EABF981-4194-1553-0F5E-06A7B2AD130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41" name="Chevron 359">
                <a:extLst>
                  <a:ext uri="{FF2B5EF4-FFF2-40B4-BE49-F238E27FC236}">
                    <a16:creationId xmlns:a16="http://schemas.microsoft.com/office/drawing/2014/main" id="{F0301861-2371-98B3-FF3E-DF000A51996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Chevron 360">
                <a:extLst>
                  <a:ext uri="{FF2B5EF4-FFF2-40B4-BE49-F238E27FC236}">
                    <a16:creationId xmlns:a16="http://schemas.microsoft.com/office/drawing/2014/main" id="{015AB0F0-CC59-FA63-F5EA-AE45DC1D0A8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Chevron 361">
                <a:extLst>
                  <a:ext uri="{FF2B5EF4-FFF2-40B4-BE49-F238E27FC236}">
                    <a16:creationId xmlns:a16="http://schemas.microsoft.com/office/drawing/2014/main" id="{05FA99D4-5637-D719-31A5-107A474BE1B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Chevron 362">
                <a:extLst>
                  <a:ext uri="{FF2B5EF4-FFF2-40B4-BE49-F238E27FC236}">
                    <a16:creationId xmlns:a16="http://schemas.microsoft.com/office/drawing/2014/main" id="{8195D080-DD3A-ABBC-67C5-75E791AFF43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Chevron 363">
                <a:extLst>
                  <a:ext uri="{FF2B5EF4-FFF2-40B4-BE49-F238E27FC236}">
                    <a16:creationId xmlns:a16="http://schemas.microsoft.com/office/drawing/2014/main" id="{9CC66EC4-1A5C-1BF5-2095-EE06A1D2FF7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Chevron 364">
                <a:extLst>
                  <a:ext uri="{FF2B5EF4-FFF2-40B4-BE49-F238E27FC236}">
                    <a16:creationId xmlns:a16="http://schemas.microsoft.com/office/drawing/2014/main" id="{4F25F95C-D030-DB9B-84D2-B99D13DED57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Chevron 365">
                <a:extLst>
                  <a:ext uri="{FF2B5EF4-FFF2-40B4-BE49-F238E27FC236}">
                    <a16:creationId xmlns:a16="http://schemas.microsoft.com/office/drawing/2014/main" id="{FF10ED64-973F-B1ED-5164-695F0943FFB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Chevron 366">
                <a:extLst>
                  <a:ext uri="{FF2B5EF4-FFF2-40B4-BE49-F238E27FC236}">
                    <a16:creationId xmlns:a16="http://schemas.microsoft.com/office/drawing/2014/main" id="{EB0DFC1D-0227-601D-1FFA-B09DEC8253F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7" name="Chevron 367">
                <a:extLst>
                  <a:ext uri="{FF2B5EF4-FFF2-40B4-BE49-F238E27FC236}">
                    <a16:creationId xmlns:a16="http://schemas.microsoft.com/office/drawing/2014/main" id="{F65FD1D9-D51E-4DD7-B507-F32AE21CDED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4238B87F-D4FA-AC1F-9CD1-B74EFF5AC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ED6DC120-E249-4FDD-5A67-A91A5A18CA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Rounded Rectangle 358">
              <a:extLst>
                <a:ext uri="{FF2B5EF4-FFF2-40B4-BE49-F238E27FC236}">
                  <a16:creationId xmlns:a16="http://schemas.microsoft.com/office/drawing/2014/main" id="{672AFBD9-C8E2-DBEF-A81E-F091FA2537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8A254D4B-B203-BB81-818E-5B8D23FD5034}"/>
              </a:ext>
            </a:extLst>
          </p:cNvPr>
          <p:cNvGrpSpPr/>
          <p:nvPr/>
        </p:nvGrpSpPr>
        <p:grpSpPr>
          <a:xfrm>
            <a:off x="17061888" y="1702746"/>
            <a:ext cx="213697" cy="188842"/>
            <a:chOff x="6114441" y="4148345"/>
            <a:chExt cx="240990" cy="212959"/>
          </a:xfrm>
        </p:grpSpPr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EB551EA0-A8E0-8D08-FD80-6538558B831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BD77867B-6789-FAE9-C597-633A6CDF9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F0F7C28B-D547-C6EE-49E3-775F31CD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39E6FB7E-AD62-CFEC-E272-3661BCF53CEC}"/>
              </a:ext>
            </a:extLst>
          </p:cNvPr>
          <p:cNvCxnSpPr>
            <a:cxnSpLocks/>
          </p:cNvCxnSpPr>
          <p:nvPr/>
        </p:nvCxnSpPr>
        <p:spPr>
          <a:xfrm rot="10800000">
            <a:off x="16603668" y="1468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4C28976F-7BAE-EB11-332B-2EDB3B216C9B}"/>
              </a:ext>
            </a:extLst>
          </p:cNvPr>
          <p:cNvSpPr txBox="1"/>
          <p:nvPr/>
        </p:nvSpPr>
        <p:spPr>
          <a:xfrm>
            <a:off x="15991682" y="3134513"/>
            <a:ext cx="121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Book" panose="02000503020000020003" pitchFamily="2" charset="0"/>
              </a:rPr>
              <a:t>binary classification 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vector  </a:t>
            </a:r>
          </a:p>
        </p:txBody>
      </p: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8F51187C-E2D2-A7BD-0258-3F8B20BCAA6E}"/>
              </a:ext>
            </a:extLst>
          </p:cNvPr>
          <p:cNvGrpSpPr/>
          <p:nvPr/>
        </p:nvGrpSpPr>
        <p:grpSpPr>
          <a:xfrm>
            <a:off x="16300834" y="4366023"/>
            <a:ext cx="634652" cy="324178"/>
            <a:chOff x="3448663" y="1963491"/>
            <a:chExt cx="2171399" cy="1109143"/>
          </a:xfrm>
        </p:grpSpPr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26B53B32-EE86-6A5E-D94C-2CA1A4541B3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86" name="Chevron 359">
                <a:extLst>
                  <a:ext uri="{FF2B5EF4-FFF2-40B4-BE49-F238E27FC236}">
                    <a16:creationId xmlns:a16="http://schemas.microsoft.com/office/drawing/2014/main" id="{5DC43A3A-5441-F230-4476-6A8EFDA311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Chevron 360">
                <a:extLst>
                  <a:ext uri="{FF2B5EF4-FFF2-40B4-BE49-F238E27FC236}">
                    <a16:creationId xmlns:a16="http://schemas.microsoft.com/office/drawing/2014/main" id="{1E4EC1D1-F468-120D-0FCD-B88C503429F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Chevron 361">
                <a:extLst>
                  <a:ext uri="{FF2B5EF4-FFF2-40B4-BE49-F238E27FC236}">
                    <a16:creationId xmlns:a16="http://schemas.microsoft.com/office/drawing/2014/main" id="{75E30203-71C1-A0A9-A1D2-1ECD186ACC5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Chevron 362">
                <a:extLst>
                  <a:ext uri="{FF2B5EF4-FFF2-40B4-BE49-F238E27FC236}">
                    <a16:creationId xmlns:a16="http://schemas.microsoft.com/office/drawing/2014/main" id="{B4CBF83B-D74B-CC6F-B301-EB3610D8387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Chevron 363">
                <a:extLst>
                  <a:ext uri="{FF2B5EF4-FFF2-40B4-BE49-F238E27FC236}">
                    <a16:creationId xmlns:a16="http://schemas.microsoft.com/office/drawing/2014/main" id="{C2DA05B2-32EC-80E1-F637-18783110A66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Chevron 364">
                <a:extLst>
                  <a:ext uri="{FF2B5EF4-FFF2-40B4-BE49-F238E27FC236}">
                    <a16:creationId xmlns:a16="http://schemas.microsoft.com/office/drawing/2014/main" id="{AEB80E9B-E581-87FD-AF01-771AE6E27E6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Chevron 365">
                <a:extLst>
                  <a:ext uri="{FF2B5EF4-FFF2-40B4-BE49-F238E27FC236}">
                    <a16:creationId xmlns:a16="http://schemas.microsoft.com/office/drawing/2014/main" id="{49CA3C58-AFF1-5914-3511-31DD4C0753C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Chevron 366">
                <a:extLst>
                  <a:ext uri="{FF2B5EF4-FFF2-40B4-BE49-F238E27FC236}">
                    <a16:creationId xmlns:a16="http://schemas.microsoft.com/office/drawing/2014/main" id="{4B8E6002-34DA-B79B-4D75-C6DD5BBE1B4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Chevron 367">
                <a:extLst>
                  <a:ext uri="{FF2B5EF4-FFF2-40B4-BE49-F238E27FC236}">
                    <a16:creationId xmlns:a16="http://schemas.microsoft.com/office/drawing/2014/main" id="{F0016FEA-5ABC-43B1-596C-662995BC73C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553583CB-28BF-8AD5-C4B0-9CD26C22C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ED0ABEBE-931A-0882-FD7E-7AC66F874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4" name="Rounded Rectangle 358">
              <a:extLst>
                <a:ext uri="{FF2B5EF4-FFF2-40B4-BE49-F238E27FC236}">
                  <a16:creationId xmlns:a16="http://schemas.microsoft.com/office/drawing/2014/main" id="{154E9947-297A-E5D0-9DA7-AC8979FB465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90FA2A73-8E45-7212-FC46-F02D09A784F4}"/>
              </a:ext>
            </a:extLst>
          </p:cNvPr>
          <p:cNvGrpSpPr/>
          <p:nvPr/>
        </p:nvGrpSpPr>
        <p:grpSpPr>
          <a:xfrm>
            <a:off x="17083656" y="4443664"/>
            <a:ext cx="213697" cy="188842"/>
            <a:chOff x="6114441" y="4148345"/>
            <a:chExt cx="240990" cy="212959"/>
          </a:xfrm>
        </p:grpSpPr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1D45D194-F322-5AC2-08F8-5A35253BAE2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6D173D2C-1032-B394-F3B4-6590EA2E572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>
              <a:extLst>
                <a:ext uri="{FF2B5EF4-FFF2-40B4-BE49-F238E27FC236}">
                  <a16:creationId xmlns:a16="http://schemas.microsoft.com/office/drawing/2014/main" id="{A821CFEE-E522-80C5-952B-70183BA6C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3CCBC9C1-D4E9-CE34-26F1-A5E64AD001BA}"/>
              </a:ext>
            </a:extLst>
          </p:cNvPr>
          <p:cNvCxnSpPr>
            <a:cxnSpLocks/>
          </p:cNvCxnSpPr>
          <p:nvPr/>
        </p:nvCxnSpPr>
        <p:spPr>
          <a:xfrm rot="10800000">
            <a:off x="16625436" y="42097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TextBox 711">
            <a:extLst>
              <a:ext uri="{FF2B5EF4-FFF2-40B4-BE49-F238E27FC236}">
                <a16:creationId xmlns:a16="http://schemas.microsoft.com/office/drawing/2014/main" id="{03804249-9FD8-21FB-F8CE-5DBD935D404C}"/>
              </a:ext>
            </a:extLst>
          </p:cNvPr>
          <p:cNvSpPr txBox="1"/>
          <p:nvPr/>
        </p:nvSpPr>
        <p:spPr>
          <a:xfrm>
            <a:off x="16141517" y="379062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13" name="Chevron 537">
            <a:extLst>
              <a:ext uri="{FF2B5EF4-FFF2-40B4-BE49-F238E27FC236}">
                <a16:creationId xmlns:a16="http://schemas.microsoft.com/office/drawing/2014/main" id="{3B2146AC-2503-413A-F209-150EFAF2B109}"/>
              </a:ext>
            </a:extLst>
          </p:cNvPr>
          <p:cNvSpPr/>
          <p:nvPr/>
        </p:nvSpPr>
        <p:spPr>
          <a:xfrm rot="5400000">
            <a:off x="16505982" y="40222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78B72C21-90AE-5094-C07B-218597D0E99C}"/>
              </a:ext>
            </a:extLst>
          </p:cNvPr>
          <p:cNvGrpSpPr/>
          <p:nvPr/>
        </p:nvGrpSpPr>
        <p:grpSpPr>
          <a:xfrm>
            <a:off x="16308110" y="4832962"/>
            <a:ext cx="634652" cy="324178"/>
            <a:chOff x="3448663" y="1963491"/>
            <a:chExt cx="2171399" cy="1109143"/>
          </a:xfrm>
        </p:grpSpPr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004608FB-0ACE-D551-FF04-14DA571ADF69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22" name="Chevron 359">
                <a:extLst>
                  <a:ext uri="{FF2B5EF4-FFF2-40B4-BE49-F238E27FC236}">
                    <a16:creationId xmlns:a16="http://schemas.microsoft.com/office/drawing/2014/main" id="{DD949C87-2830-C43A-E050-DA537BF25D2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Chevron 360">
                <a:extLst>
                  <a:ext uri="{FF2B5EF4-FFF2-40B4-BE49-F238E27FC236}">
                    <a16:creationId xmlns:a16="http://schemas.microsoft.com/office/drawing/2014/main" id="{953BBEA6-0813-AA62-D014-7DD6D72A5014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Chevron 361">
                <a:extLst>
                  <a:ext uri="{FF2B5EF4-FFF2-40B4-BE49-F238E27FC236}">
                    <a16:creationId xmlns:a16="http://schemas.microsoft.com/office/drawing/2014/main" id="{46765E84-952B-968C-2D92-22F9CEF0094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Chevron 362">
                <a:extLst>
                  <a:ext uri="{FF2B5EF4-FFF2-40B4-BE49-F238E27FC236}">
                    <a16:creationId xmlns:a16="http://schemas.microsoft.com/office/drawing/2014/main" id="{B20374FC-A288-0563-8E46-39DDD9525C3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Chevron 363">
                <a:extLst>
                  <a:ext uri="{FF2B5EF4-FFF2-40B4-BE49-F238E27FC236}">
                    <a16:creationId xmlns:a16="http://schemas.microsoft.com/office/drawing/2014/main" id="{EB45EC0E-3711-4942-100B-908210FBED5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Chevron 364">
                <a:extLst>
                  <a:ext uri="{FF2B5EF4-FFF2-40B4-BE49-F238E27FC236}">
                    <a16:creationId xmlns:a16="http://schemas.microsoft.com/office/drawing/2014/main" id="{460083D1-B08C-A44F-18BE-0F3C9C5589A1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Chevron 365">
                <a:extLst>
                  <a:ext uri="{FF2B5EF4-FFF2-40B4-BE49-F238E27FC236}">
                    <a16:creationId xmlns:a16="http://schemas.microsoft.com/office/drawing/2014/main" id="{78E0E032-76A1-EF12-F622-0E02984BE7C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Chevron 366">
                <a:extLst>
                  <a:ext uri="{FF2B5EF4-FFF2-40B4-BE49-F238E27FC236}">
                    <a16:creationId xmlns:a16="http://schemas.microsoft.com/office/drawing/2014/main" id="{B9D188A0-1335-13B6-724F-468A331D85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Chevron 367">
                <a:extLst>
                  <a:ext uri="{FF2B5EF4-FFF2-40B4-BE49-F238E27FC236}">
                    <a16:creationId xmlns:a16="http://schemas.microsoft.com/office/drawing/2014/main" id="{6676F042-87EE-4F5C-CDA9-CCBADB6D048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8E2E44DE-A1BD-5F06-103A-EB181FDB5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4DB5A8D8-51F8-DDFC-3C94-C828ABA92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0" name="Rounded Rectangle 358">
              <a:extLst>
                <a:ext uri="{FF2B5EF4-FFF2-40B4-BE49-F238E27FC236}">
                  <a16:creationId xmlns:a16="http://schemas.microsoft.com/office/drawing/2014/main" id="{7D26A0E8-1A2A-0530-92CB-AB2E3E3B5E5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414DBF93-B0EB-50F9-EF0F-59C18915DF20}"/>
              </a:ext>
            </a:extLst>
          </p:cNvPr>
          <p:cNvGrpSpPr/>
          <p:nvPr/>
        </p:nvGrpSpPr>
        <p:grpSpPr>
          <a:xfrm>
            <a:off x="17090932" y="4910603"/>
            <a:ext cx="213697" cy="188842"/>
            <a:chOff x="6114441" y="4148345"/>
            <a:chExt cx="240990" cy="212959"/>
          </a:xfrm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C396400B-9587-F5B2-9FBB-0E1C9B66448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DEDABBAD-AE5D-BDCA-8E0C-7341000BB83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9F8426A3-800B-0AFE-7EE0-34BA2137D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93429FAA-E0CF-8425-0DB0-C7CA4711722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467664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6AF8BC9A-7E47-AD5B-64BA-2D32CD8F0A5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5186792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5" name="Chevron 537">
            <a:extLst>
              <a:ext uri="{FF2B5EF4-FFF2-40B4-BE49-F238E27FC236}">
                <a16:creationId xmlns:a16="http://schemas.microsoft.com/office/drawing/2014/main" id="{EF70BC87-A75D-E78F-BDB6-9A855B929BCD}"/>
              </a:ext>
            </a:extLst>
          </p:cNvPr>
          <p:cNvSpPr/>
          <p:nvPr/>
        </p:nvSpPr>
        <p:spPr>
          <a:xfrm rot="5400000">
            <a:off x="16522127" y="521733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22018F81-2325-B753-D805-DA4DE397F56D}"/>
              </a:ext>
            </a:extLst>
          </p:cNvPr>
          <p:cNvSpPr txBox="1"/>
          <p:nvPr/>
        </p:nvSpPr>
        <p:spPr>
          <a:xfrm>
            <a:off x="16271062" y="5420829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  <p:graphicFrame>
        <p:nvGraphicFramePr>
          <p:cNvPr id="259" name="Table 147">
            <a:extLst>
              <a:ext uri="{FF2B5EF4-FFF2-40B4-BE49-F238E27FC236}">
                <a16:creationId xmlns:a16="http://schemas.microsoft.com/office/drawing/2014/main" id="{65927B91-4F1B-4C0C-D23D-6EEE1FBB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7854"/>
              </p:ext>
            </p:extLst>
          </p:nvPr>
        </p:nvGraphicFramePr>
        <p:xfrm>
          <a:off x="11246658" y="3937988"/>
          <a:ext cx="4871943" cy="12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</a:tbl>
          </a:graphicData>
        </a:graphic>
      </p:graphicFrame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BE8119F-2844-556E-F530-A64A7DEE6AA9}"/>
              </a:ext>
            </a:extLst>
          </p:cNvPr>
          <p:cNvGrpSpPr/>
          <p:nvPr/>
        </p:nvGrpSpPr>
        <p:grpSpPr>
          <a:xfrm>
            <a:off x="16344960" y="6361313"/>
            <a:ext cx="634652" cy="324178"/>
            <a:chOff x="3448663" y="1963491"/>
            <a:chExt cx="2171399" cy="1109143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D2CAAC5-7078-792E-1FD3-824F12302DA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63" name="Chevron 359">
                <a:extLst>
                  <a:ext uri="{FF2B5EF4-FFF2-40B4-BE49-F238E27FC236}">
                    <a16:creationId xmlns:a16="http://schemas.microsoft.com/office/drawing/2014/main" id="{ECAF3CB6-18C3-E31B-7C7C-4045E1D61C7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Chevron 360">
                <a:extLst>
                  <a:ext uri="{FF2B5EF4-FFF2-40B4-BE49-F238E27FC236}">
                    <a16:creationId xmlns:a16="http://schemas.microsoft.com/office/drawing/2014/main" id="{611C5566-34AE-3B66-6D2B-38D84DD7FEE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Chevron 361">
                <a:extLst>
                  <a:ext uri="{FF2B5EF4-FFF2-40B4-BE49-F238E27FC236}">
                    <a16:creationId xmlns:a16="http://schemas.microsoft.com/office/drawing/2014/main" id="{97AE58F5-F05B-C863-BA44-7E78CABB96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Chevron 362">
                <a:extLst>
                  <a:ext uri="{FF2B5EF4-FFF2-40B4-BE49-F238E27FC236}">
                    <a16:creationId xmlns:a16="http://schemas.microsoft.com/office/drawing/2014/main" id="{B4A49452-054E-7E33-B24B-BFBE4ED0D90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Chevron 363">
                <a:extLst>
                  <a:ext uri="{FF2B5EF4-FFF2-40B4-BE49-F238E27FC236}">
                    <a16:creationId xmlns:a16="http://schemas.microsoft.com/office/drawing/2014/main" id="{F01D557F-21EF-5D4B-54E9-8FEA6953F10A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64">
                <a:extLst>
                  <a:ext uri="{FF2B5EF4-FFF2-40B4-BE49-F238E27FC236}">
                    <a16:creationId xmlns:a16="http://schemas.microsoft.com/office/drawing/2014/main" id="{FA11BDA2-B533-0FD8-3E0F-F529C29A0B2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65">
                <a:extLst>
                  <a:ext uri="{FF2B5EF4-FFF2-40B4-BE49-F238E27FC236}">
                    <a16:creationId xmlns:a16="http://schemas.microsoft.com/office/drawing/2014/main" id="{6743B733-522E-9B1D-0F94-655952A6486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Chevron 366">
                <a:extLst>
                  <a:ext uri="{FF2B5EF4-FFF2-40B4-BE49-F238E27FC236}">
                    <a16:creationId xmlns:a16="http://schemas.microsoft.com/office/drawing/2014/main" id="{3AF69E27-95CD-D882-3743-CF3742E004A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9" name="Chevron 367">
                <a:extLst>
                  <a:ext uri="{FF2B5EF4-FFF2-40B4-BE49-F238E27FC236}">
                    <a16:creationId xmlns:a16="http://schemas.microsoft.com/office/drawing/2014/main" id="{B6601B29-162F-8361-0E2C-05C699E94FE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260FE790-6C94-8F48-0583-4ADC66CBE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D512295C-16B9-72C4-CD09-A0F47AFF8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Rounded Rectangle 358">
              <a:extLst>
                <a:ext uri="{FF2B5EF4-FFF2-40B4-BE49-F238E27FC236}">
                  <a16:creationId xmlns:a16="http://schemas.microsoft.com/office/drawing/2014/main" id="{000EA291-7098-B43A-7481-AB9EC59992A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9ADDCAAE-6D2E-9138-1DA9-1BC615E2DA85}"/>
              </a:ext>
            </a:extLst>
          </p:cNvPr>
          <p:cNvGrpSpPr/>
          <p:nvPr/>
        </p:nvGrpSpPr>
        <p:grpSpPr>
          <a:xfrm>
            <a:off x="17127782" y="6438954"/>
            <a:ext cx="213697" cy="188842"/>
            <a:chOff x="6114441" y="4148345"/>
            <a:chExt cx="240990" cy="212959"/>
          </a:xfrm>
        </p:grpSpPr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EE6AA87F-9F8A-CDFD-EE0E-A887FD33EFF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589D882B-95F0-09C7-DE1C-825955656A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>
              <a:extLst>
                <a:ext uri="{FF2B5EF4-FFF2-40B4-BE49-F238E27FC236}">
                  <a16:creationId xmlns:a16="http://schemas.microsoft.com/office/drawing/2014/main" id="{EA1B208A-2CA0-2190-7BA9-81104945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8D745986-EE82-95F6-2955-CF688C0DAE4A}"/>
              </a:ext>
            </a:extLst>
          </p:cNvPr>
          <p:cNvCxnSpPr>
            <a:cxnSpLocks/>
          </p:cNvCxnSpPr>
          <p:nvPr/>
        </p:nvCxnSpPr>
        <p:spPr>
          <a:xfrm rot="10800000">
            <a:off x="16669562" y="620499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7" name="TextBox 776">
            <a:extLst>
              <a:ext uri="{FF2B5EF4-FFF2-40B4-BE49-F238E27FC236}">
                <a16:creationId xmlns:a16="http://schemas.microsoft.com/office/drawing/2014/main" id="{2986F478-C671-731F-E51D-EE7EA62CABD7}"/>
              </a:ext>
            </a:extLst>
          </p:cNvPr>
          <p:cNvSpPr txBox="1"/>
          <p:nvPr/>
        </p:nvSpPr>
        <p:spPr>
          <a:xfrm>
            <a:off x="16185643" y="578591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78" name="Chevron 537">
            <a:extLst>
              <a:ext uri="{FF2B5EF4-FFF2-40B4-BE49-F238E27FC236}">
                <a16:creationId xmlns:a16="http://schemas.microsoft.com/office/drawing/2014/main" id="{C617E162-E108-A9FC-8A38-3229530720D6}"/>
              </a:ext>
            </a:extLst>
          </p:cNvPr>
          <p:cNvSpPr/>
          <p:nvPr/>
        </p:nvSpPr>
        <p:spPr>
          <a:xfrm rot="5400000">
            <a:off x="16550108" y="601749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572E7F6C-2779-5FA8-D1DE-971E1864B724}"/>
              </a:ext>
            </a:extLst>
          </p:cNvPr>
          <p:cNvCxnSpPr>
            <a:cxnSpLocks/>
          </p:cNvCxnSpPr>
          <p:nvPr/>
        </p:nvCxnSpPr>
        <p:spPr>
          <a:xfrm rot="10800000">
            <a:off x="16662739" y="6693835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Chevron 537">
            <a:extLst>
              <a:ext uri="{FF2B5EF4-FFF2-40B4-BE49-F238E27FC236}">
                <a16:creationId xmlns:a16="http://schemas.microsoft.com/office/drawing/2014/main" id="{C18E0130-9886-FD75-D0EA-7EFE28D79E08}"/>
              </a:ext>
            </a:extLst>
          </p:cNvPr>
          <p:cNvSpPr/>
          <p:nvPr/>
        </p:nvSpPr>
        <p:spPr>
          <a:xfrm rot="5400000">
            <a:off x="16552154" y="672437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14" name="Table 147">
            <a:extLst>
              <a:ext uri="{FF2B5EF4-FFF2-40B4-BE49-F238E27FC236}">
                <a16:creationId xmlns:a16="http://schemas.microsoft.com/office/drawing/2014/main" id="{EF48D4DE-5542-74B1-12A8-F148B20FF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41829"/>
              </p:ext>
            </p:extLst>
          </p:nvPr>
        </p:nvGraphicFramePr>
        <p:xfrm>
          <a:off x="11290784" y="5956138"/>
          <a:ext cx="4871943" cy="760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sp>
        <p:nvSpPr>
          <p:cNvPr id="816" name="TextBox 815">
            <a:extLst>
              <a:ext uri="{FF2B5EF4-FFF2-40B4-BE49-F238E27FC236}">
                <a16:creationId xmlns:a16="http://schemas.microsoft.com/office/drawing/2014/main" id="{AEB2E84B-D5EE-4BAD-CC1B-AA15CBC67684}"/>
              </a:ext>
            </a:extLst>
          </p:cNvPr>
          <p:cNvSpPr txBox="1"/>
          <p:nvPr/>
        </p:nvSpPr>
        <p:spPr>
          <a:xfrm>
            <a:off x="16271062" y="6968053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</p:spTree>
    <p:extLst>
      <p:ext uri="{BB962C8B-B14F-4D97-AF65-F5344CB8AC3E}">
        <p14:creationId xmlns:p14="http://schemas.microsoft.com/office/powerpoint/2010/main" val="351202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28613</TotalTime>
  <Words>882</Words>
  <Application>Microsoft Office PowerPoint</Application>
  <PresentationFormat>Custom</PresentationFormat>
  <Paragraphs>725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91</cp:revision>
  <dcterms:created xsi:type="dcterms:W3CDTF">2023-03-23T15:44:16Z</dcterms:created>
  <dcterms:modified xsi:type="dcterms:W3CDTF">2023-11-21T02:56:05Z</dcterms:modified>
</cp:coreProperties>
</file>